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6" r:id="rId3"/>
    <p:sldId id="277" r:id="rId4"/>
    <p:sldId id="258" r:id="rId5"/>
    <p:sldId id="279" r:id="rId6"/>
    <p:sldId id="278" r:id="rId7"/>
    <p:sldId id="259" r:id="rId8"/>
    <p:sldId id="307" r:id="rId9"/>
    <p:sldId id="280" r:id="rId10"/>
    <p:sldId id="281" r:id="rId11"/>
    <p:sldId id="284" r:id="rId12"/>
    <p:sldId id="310" r:id="rId13"/>
    <p:sldId id="308" r:id="rId14"/>
    <p:sldId id="282" r:id="rId15"/>
    <p:sldId id="292" r:id="rId16"/>
    <p:sldId id="309" r:id="rId17"/>
    <p:sldId id="287" r:id="rId18"/>
    <p:sldId id="288" r:id="rId19"/>
    <p:sldId id="290" r:id="rId20"/>
    <p:sldId id="298" r:id="rId21"/>
    <p:sldId id="286" r:id="rId22"/>
    <p:sldId id="293" r:id="rId23"/>
    <p:sldId id="291" r:id="rId24"/>
    <p:sldId id="311" r:id="rId25"/>
    <p:sldId id="312" r:id="rId26"/>
    <p:sldId id="313" r:id="rId27"/>
    <p:sldId id="314" r:id="rId28"/>
    <p:sldId id="315" r:id="rId29"/>
    <p:sldId id="316" r:id="rId30"/>
    <p:sldId id="317" r:id="rId31"/>
    <p:sldId id="294" r:id="rId32"/>
    <p:sldId id="304" r:id="rId33"/>
    <p:sldId id="305" r:id="rId3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ED6"/>
    <a:srgbClr val="0E9E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7D067C-4282-D871-3309-F98DE48CBB61}" v="235" dt="2025-09-09T17:16:12.087"/>
    <p1510:client id="{1B1AF378-84C3-580D-BB2B-18B29FE9EF0B}" v="743" dt="2025-09-09T15:25:24.209"/>
    <p1510:client id="{26AF4687-C917-27EA-FB6B-20497B1760BA}" v="220" dt="2025-09-09T16:28:05.731"/>
    <p1510:client id="{447F3FF5-5971-2540-70B7-E73B109F767C}" v="407" dt="2025-09-10T03:32:00.690"/>
  </p1510:revLst>
</p1510:revInfo>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40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12.xml.rels><?xml version="1.0" encoding="UTF-8" standalone="yes"?>
<Relationships xmlns="http://schemas.openxmlformats.org/package/2006/relationships"><Relationship Id="rId1" Type="http://schemas.openxmlformats.org/officeDocument/2006/relationships/hyperlink" Target="https://www.rosmedlib.ru/book/ISBN9785970488393.html?utm_source=chatgpt.com" TargetMode="External"/></Relationships>
</file>

<file path=ppt/diagrams/_rels/drawing12.xml.rels><?xml version="1.0" encoding="UTF-8" standalone="yes"?>
<Relationships xmlns="http://schemas.openxmlformats.org/package/2006/relationships"><Relationship Id="rId1" Type="http://schemas.openxmlformats.org/officeDocument/2006/relationships/hyperlink" Target="https://www.rosmedlib.ru/book/ISBN9785970488393.html?utm_source=chatgpt.co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49CF8A-3B71-4381-9A90-351CF8D674CE}" type="doc">
      <dgm:prSet loTypeId="urn:microsoft.com/office/officeart/2005/8/layout/pyramid2" loCatId="pyramid" qsTypeId="urn:microsoft.com/office/officeart/2005/8/quickstyle/simple1" qsCatId="simple" csTypeId="urn:microsoft.com/office/officeart/2005/8/colors/accent1_2" csCatId="accent1" phldr="1"/>
      <dgm:spPr/>
    </dgm:pt>
    <dgm:pt modelId="{5265FB9B-0E7F-4885-8C19-C46D5C6B2064}">
      <dgm:prSet phldrT="[Текст]" phldr="0"/>
      <dgm:spPr/>
      <dgm:t>
        <a:bodyPr/>
        <a:lstStyle/>
        <a:p>
          <a:pPr>
            <a:lnSpc>
              <a:spcPct val="100000"/>
            </a:lnSpc>
          </a:pPr>
          <a:r>
            <a:rPr lang="ru-RU" sz="1100" b="0" dirty="0">
              <a:solidFill>
                <a:schemeClr val="tx1"/>
              </a:solidFill>
              <a:latin typeface="Times New Roman"/>
              <a:ea typeface="Calibri"/>
              <a:cs typeface="Calibri"/>
            </a:rPr>
            <a:t>4. </a:t>
          </a:r>
          <a:r>
            <a:rPr lang="ru-RU" sz="1100" b="0" dirty="0" err="1">
              <a:solidFill>
                <a:schemeClr val="tx1"/>
              </a:solidFill>
              <a:latin typeface="Times New Roman"/>
              <a:ea typeface="Calibri"/>
              <a:cs typeface="Calibri"/>
            </a:rPr>
            <a:t>Бионысандарды</a:t>
          </a:r>
          <a:r>
            <a:rPr lang="ru-RU" sz="1100" b="0" dirty="0">
              <a:solidFill>
                <a:schemeClr val="tx1"/>
              </a:solidFill>
              <a:latin typeface="Times New Roman"/>
              <a:ea typeface="Calibri"/>
              <a:cs typeface="Calibri"/>
            </a:rPr>
            <a:t> </a:t>
          </a:r>
          <a:r>
            <a:rPr lang="ru-RU" sz="1100" b="0" dirty="0" err="1">
              <a:solidFill>
                <a:schemeClr val="tx1"/>
              </a:solidFill>
              <a:latin typeface="Times New Roman"/>
              <a:ea typeface="Calibri"/>
              <a:cs typeface="Calibri"/>
            </a:rPr>
            <a:t>генетикалық</a:t>
          </a:r>
          <a:r>
            <a:rPr lang="ru-RU" sz="1100" b="0" dirty="0">
              <a:solidFill>
                <a:schemeClr val="tx1"/>
              </a:solidFill>
              <a:latin typeface="Times New Roman"/>
              <a:ea typeface="Calibri"/>
              <a:cs typeface="Calibri"/>
            </a:rPr>
            <a:t> инженерия әдістерімен жасау</a:t>
          </a:r>
        </a:p>
      </dgm:t>
    </dgm:pt>
    <dgm:pt modelId="{C726EBAA-C53A-4F89-B376-E98FEF889733}" type="parTrans" cxnId="{F1FC8B10-C4E5-4ADD-9B15-D9E7816F0310}">
      <dgm:prSet/>
      <dgm:spPr/>
    </dgm:pt>
    <dgm:pt modelId="{53D12B1A-BEE2-475C-9736-ED100AEDA0B3}" type="sibTrans" cxnId="{F1FC8B10-C4E5-4ADD-9B15-D9E7816F0310}">
      <dgm:prSet/>
      <dgm:spPr/>
    </dgm:pt>
    <dgm:pt modelId="{3606D5EC-D069-4CE1-9691-8272B5EF3AD2}">
      <dgm:prSet phldr="0"/>
      <dgm:spPr/>
      <dgm:t>
        <a:bodyPr/>
        <a:lstStyle/>
        <a:p>
          <a:pPr algn="l" rtl="0">
            <a:lnSpc>
              <a:spcPct val="100000"/>
            </a:lnSpc>
          </a:pPr>
          <a:r>
            <a:rPr lang="ru-RU" sz="1100" b="0" dirty="0">
              <a:solidFill>
                <a:schemeClr val="tx1"/>
              </a:solidFill>
              <a:latin typeface="Times New Roman"/>
              <a:ea typeface="Calibri"/>
              <a:cs typeface="Calibri"/>
            </a:rPr>
            <a:t>1. «</a:t>
          </a:r>
          <a:r>
            <a:rPr lang="ru-RU" sz="1100" b="0" dirty="0" err="1">
              <a:solidFill>
                <a:schemeClr val="tx1"/>
              </a:solidFill>
              <a:latin typeface="Times New Roman"/>
              <a:ea typeface="Calibri"/>
              <a:cs typeface="Calibri"/>
            </a:rPr>
            <a:t>Бионысан</a:t>
          </a:r>
          <a:r>
            <a:rPr lang="ru-RU" sz="1100" b="0" dirty="0">
              <a:solidFill>
                <a:schemeClr val="tx1"/>
              </a:solidFill>
              <a:latin typeface="Times New Roman"/>
              <a:ea typeface="Calibri"/>
              <a:cs typeface="Calibri"/>
            </a:rPr>
            <a:t>» </a:t>
          </a:r>
          <a:r>
            <a:rPr lang="ru-RU" sz="1100" b="0" dirty="0" err="1">
              <a:solidFill>
                <a:schemeClr val="tx1"/>
              </a:solidFill>
              <a:latin typeface="Times New Roman"/>
              <a:ea typeface="Calibri"/>
              <a:cs typeface="Calibri"/>
            </a:rPr>
            <a:t>ұғымы</a:t>
          </a:r>
          <a:endParaRPr lang="en-US" sz="1100" b="0" dirty="0">
            <a:solidFill>
              <a:schemeClr val="tx1"/>
            </a:solidFill>
            <a:latin typeface="Times New Roman"/>
            <a:ea typeface="Calibri"/>
            <a:cs typeface="Calibri"/>
          </a:endParaRPr>
        </a:p>
      </dgm:t>
    </dgm:pt>
    <dgm:pt modelId="{1B34CA90-25DE-49DA-BC91-8809AB120789}" type="parTrans" cxnId="{DE68ABA9-B4AD-43AC-8C6F-586A1AF0411D}">
      <dgm:prSet/>
      <dgm:spPr/>
    </dgm:pt>
    <dgm:pt modelId="{CC9136F2-E18F-4636-8DBC-643A253C18D1}" type="sibTrans" cxnId="{DE68ABA9-B4AD-43AC-8C6F-586A1AF0411D}">
      <dgm:prSet/>
      <dgm:spPr/>
    </dgm:pt>
    <dgm:pt modelId="{CC1EF680-B56B-4BC2-87E4-1665B30DE45F}">
      <dgm:prSet phldr="0"/>
      <dgm:spPr/>
      <dgm:t>
        <a:bodyPr/>
        <a:lstStyle/>
        <a:p>
          <a:pPr algn="l">
            <a:lnSpc>
              <a:spcPct val="100000"/>
            </a:lnSpc>
          </a:pPr>
          <a:r>
            <a:rPr lang="ru-RU" sz="1100" b="0" dirty="0">
              <a:solidFill>
                <a:schemeClr val="tx1"/>
              </a:solidFill>
              <a:latin typeface="Times New Roman"/>
              <a:ea typeface="Calibri"/>
              <a:cs typeface="Calibri"/>
            </a:rPr>
            <a:t> 2. </a:t>
          </a:r>
          <a:r>
            <a:rPr lang="ru-RU" sz="1100" b="0" dirty="0" err="1">
              <a:solidFill>
                <a:schemeClr val="tx1"/>
              </a:solidFill>
              <a:latin typeface="Times New Roman"/>
              <a:ea typeface="Calibri"/>
              <a:cs typeface="Calibri"/>
            </a:rPr>
            <a:t>Бионысандарды</a:t>
          </a:r>
          <a:r>
            <a:rPr lang="ru-RU" sz="1100" b="0" dirty="0">
              <a:solidFill>
                <a:schemeClr val="tx1"/>
              </a:solidFill>
              <a:latin typeface="Times New Roman"/>
              <a:ea typeface="Calibri"/>
              <a:cs typeface="Calibri"/>
            </a:rPr>
            <a:t> мутагенез </a:t>
          </a:r>
          <a:r>
            <a:rPr lang="ru-RU" sz="1100" b="0" dirty="0" err="1">
              <a:solidFill>
                <a:schemeClr val="tx1"/>
              </a:solidFill>
              <a:latin typeface="Times New Roman"/>
              <a:ea typeface="Calibri"/>
              <a:cs typeface="Calibri"/>
            </a:rPr>
            <a:t>және</a:t>
          </a:r>
          <a:r>
            <a:rPr lang="ru-RU" sz="1100" b="0" dirty="0">
              <a:solidFill>
                <a:schemeClr val="tx1"/>
              </a:solidFill>
              <a:latin typeface="Times New Roman"/>
              <a:ea typeface="Calibri"/>
              <a:cs typeface="Calibri"/>
            </a:rPr>
            <a:t> селекция </a:t>
          </a:r>
          <a:r>
            <a:rPr lang="ru-RU" sz="1100" b="0" dirty="0" err="1">
              <a:solidFill>
                <a:schemeClr val="tx1"/>
              </a:solidFill>
              <a:latin typeface="Times New Roman"/>
              <a:ea typeface="Calibri"/>
              <a:cs typeface="Calibri"/>
            </a:rPr>
            <a:t>әдістерімен</a:t>
          </a:r>
          <a:r>
            <a:rPr lang="ru-RU" sz="1100" b="0" dirty="0">
              <a:solidFill>
                <a:schemeClr val="tx1"/>
              </a:solidFill>
              <a:latin typeface="Times New Roman"/>
              <a:ea typeface="Calibri"/>
              <a:cs typeface="Calibri"/>
            </a:rPr>
            <a:t> </a:t>
          </a:r>
          <a:r>
            <a:rPr lang="ru-RU" sz="1100" b="0" dirty="0" err="1">
              <a:solidFill>
                <a:schemeClr val="tx1"/>
              </a:solidFill>
              <a:latin typeface="Times New Roman"/>
              <a:ea typeface="Calibri"/>
              <a:cs typeface="Calibri"/>
            </a:rPr>
            <a:t>жетілдіру</a:t>
          </a:r>
          <a:endParaRPr lang="en-US" sz="1100" b="0" dirty="0">
            <a:solidFill>
              <a:schemeClr val="tx1"/>
            </a:solidFill>
            <a:latin typeface="Times New Roman"/>
            <a:ea typeface="Calibri"/>
            <a:cs typeface="Calibri"/>
          </a:endParaRPr>
        </a:p>
      </dgm:t>
    </dgm:pt>
    <dgm:pt modelId="{CAB18620-6477-423E-AA80-DD42F024C177}" type="parTrans" cxnId="{B91F7914-B6C9-473D-AF11-A06967EAB61E}">
      <dgm:prSet/>
      <dgm:spPr/>
    </dgm:pt>
    <dgm:pt modelId="{BFABC709-C136-42A7-86C9-C44F3E41042E}" type="sibTrans" cxnId="{B91F7914-B6C9-473D-AF11-A06967EAB61E}">
      <dgm:prSet/>
      <dgm:spPr/>
    </dgm:pt>
    <dgm:pt modelId="{522258B6-6C4F-4A1F-A42A-DB363A726B97}">
      <dgm:prSet phldr="0"/>
      <dgm:spPr/>
      <dgm:t>
        <a:bodyPr/>
        <a:lstStyle/>
        <a:p>
          <a:pPr>
            <a:lnSpc>
              <a:spcPct val="100000"/>
            </a:lnSpc>
          </a:pPr>
          <a:r>
            <a:rPr lang="ru-RU" sz="1100" b="0" dirty="0">
              <a:solidFill>
                <a:schemeClr val="tx1"/>
              </a:solidFill>
              <a:latin typeface="Times New Roman"/>
              <a:ea typeface="Calibri"/>
              <a:cs typeface="Calibri"/>
            </a:rPr>
            <a:t>3. </a:t>
          </a:r>
          <a:r>
            <a:rPr lang="ru-RU" sz="1100" b="0" dirty="0" err="1">
              <a:solidFill>
                <a:schemeClr val="tx1"/>
              </a:solidFill>
              <a:latin typeface="Times New Roman"/>
              <a:ea typeface="Calibri"/>
              <a:cs typeface="Calibri"/>
            </a:rPr>
            <a:t>Бионысандарды</a:t>
          </a:r>
          <a:r>
            <a:rPr lang="ru-RU" sz="1100" b="0" dirty="0">
              <a:solidFill>
                <a:schemeClr val="tx1"/>
              </a:solidFill>
              <a:latin typeface="Times New Roman"/>
              <a:ea typeface="Calibri"/>
              <a:cs typeface="Calibri"/>
            </a:rPr>
            <a:t> </a:t>
          </a:r>
          <a:r>
            <a:rPr lang="ru-RU" sz="1100" b="0" dirty="0" err="1">
              <a:solidFill>
                <a:schemeClr val="tx1"/>
              </a:solidFill>
              <a:latin typeface="Times New Roman"/>
              <a:ea typeface="Calibri"/>
              <a:cs typeface="Calibri"/>
            </a:rPr>
            <a:t>жасушалық</a:t>
          </a:r>
          <a:r>
            <a:rPr lang="ru-RU" sz="1100" b="0" dirty="0">
              <a:solidFill>
                <a:schemeClr val="tx1"/>
              </a:solidFill>
              <a:latin typeface="Times New Roman"/>
              <a:ea typeface="Calibri"/>
              <a:cs typeface="Calibri"/>
            </a:rPr>
            <a:t> инженерия </a:t>
          </a:r>
          <a:r>
            <a:rPr lang="ru-RU" sz="1100" b="0" dirty="0" err="1">
              <a:solidFill>
                <a:schemeClr val="tx1"/>
              </a:solidFill>
              <a:latin typeface="Times New Roman"/>
              <a:ea typeface="Calibri"/>
              <a:cs typeface="Calibri"/>
            </a:rPr>
            <a:t>әдістерімен</a:t>
          </a:r>
          <a:r>
            <a:rPr lang="ru-RU" sz="1100" b="0" dirty="0">
              <a:solidFill>
                <a:schemeClr val="tx1"/>
              </a:solidFill>
              <a:latin typeface="Times New Roman"/>
              <a:ea typeface="Calibri"/>
              <a:cs typeface="Calibri"/>
            </a:rPr>
            <a:t> </a:t>
          </a:r>
          <a:r>
            <a:rPr lang="ru-RU" sz="1100" b="0" dirty="0" err="1">
              <a:solidFill>
                <a:schemeClr val="tx1"/>
              </a:solidFill>
              <a:latin typeface="Times New Roman"/>
              <a:ea typeface="Calibri"/>
              <a:cs typeface="Calibri"/>
            </a:rPr>
            <a:t>жетілдіру</a:t>
          </a:r>
          <a:endParaRPr lang="en-US" sz="1100" b="0" dirty="0">
            <a:solidFill>
              <a:schemeClr val="tx1"/>
            </a:solidFill>
            <a:latin typeface="Times New Roman"/>
            <a:ea typeface="Calibri"/>
            <a:cs typeface="Calibri"/>
          </a:endParaRPr>
        </a:p>
      </dgm:t>
    </dgm:pt>
    <dgm:pt modelId="{B3D5C558-D4A3-4E8F-AB7A-73C7B685A66A}" type="parTrans" cxnId="{F4E6C0B2-AD87-4512-98E5-FA7B7CCC8A68}">
      <dgm:prSet/>
      <dgm:spPr/>
    </dgm:pt>
    <dgm:pt modelId="{DB0ACC61-3D02-4A75-857A-1888BFA74560}" type="sibTrans" cxnId="{F4E6C0B2-AD87-4512-98E5-FA7B7CCC8A68}">
      <dgm:prSet/>
      <dgm:spPr/>
    </dgm:pt>
    <dgm:pt modelId="{B636693F-FE26-4544-9417-BC66F19FA69C}">
      <dgm:prSet phldr="0"/>
      <dgm:spPr/>
      <dgm:t>
        <a:bodyPr/>
        <a:lstStyle/>
        <a:p>
          <a:pPr algn="l" rtl="0">
            <a:lnSpc>
              <a:spcPct val="100000"/>
            </a:lnSpc>
          </a:pPr>
          <a:r>
            <a:rPr lang="ru-RU" sz="1100" b="0" dirty="0">
              <a:solidFill>
                <a:schemeClr val="tx1"/>
              </a:solidFill>
              <a:latin typeface="Times New Roman"/>
              <a:ea typeface="Calibri"/>
              <a:cs typeface="Calibri"/>
            </a:rPr>
            <a:t>5. </a:t>
          </a:r>
          <a:r>
            <a:rPr lang="ru-RU" sz="2800" b="0" dirty="0">
              <a:solidFill>
                <a:schemeClr val="tx1"/>
              </a:solidFill>
              <a:latin typeface="Times New Roman"/>
              <a:ea typeface="Calibri"/>
              <a:cs typeface="Times New Roman"/>
            </a:rPr>
            <a:t>Дәрілік заттардың биотехнологиясы.</a:t>
          </a:r>
        </a:p>
      </dgm:t>
    </dgm:pt>
    <dgm:pt modelId="{5BF504A9-2A9E-4C68-96B5-8F4ABDF5D3C0}" type="parTrans" cxnId="{A1048BCA-8B48-40E9-8F56-2188CBE6CFB8}">
      <dgm:prSet/>
      <dgm:spPr/>
    </dgm:pt>
    <dgm:pt modelId="{2B567BFB-278E-418F-8EF1-CA62F3A1AF4A}" type="sibTrans" cxnId="{A1048BCA-8B48-40E9-8F56-2188CBE6CFB8}">
      <dgm:prSet/>
      <dgm:spPr/>
    </dgm:pt>
    <dgm:pt modelId="{31D03A88-BC76-4085-9B99-011200372319}">
      <dgm:prSet phldr="0"/>
      <dgm:spPr/>
      <dgm:t>
        <a:bodyPr/>
        <a:lstStyle/>
        <a:p>
          <a:pPr algn="l" rtl="0">
            <a:lnSpc>
              <a:spcPct val="100000"/>
            </a:lnSpc>
          </a:pPr>
          <a:r>
            <a:rPr lang="ru-RU" sz="1100" b="0" dirty="0">
              <a:solidFill>
                <a:schemeClr val="tx1"/>
              </a:solidFill>
              <a:latin typeface="Times New Roman"/>
              <a:ea typeface="Calibri"/>
              <a:cs typeface="Calibri"/>
            </a:rPr>
            <a:t>6.</a:t>
          </a:r>
          <a:r>
            <a:rPr lang="en-US" sz="3100" b="0" i="0" dirty="0">
              <a:solidFill>
                <a:schemeClr val="tx1"/>
              </a:solidFill>
              <a:latin typeface="Times New Roman"/>
              <a:ea typeface="Calibri"/>
              <a:cs typeface="Times New Roman"/>
            </a:rPr>
            <a:t>Дәрілік заттардың биотехнологиясындағы негізгі өнім түрлері</a:t>
          </a:r>
          <a:endParaRPr lang="ru-RU" sz="3100" b="0" i="0" dirty="0">
            <a:solidFill>
              <a:schemeClr val="tx1"/>
            </a:solidFill>
            <a:latin typeface="Times New Roman"/>
            <a:ea typeface="Calibri"/>
            <a:cs typeface="Times New Roman"/>
          </a:endParaRPr>
        </a:p>
      </dgm:t>
    </dgm:pt>
    <dgm:pt modelId="{B23CD77B-21D6-4EEB-BB1D-A3E483714E3E}" type="parTrans" cxnId="{41409CCF-4359-476C-B18C-63F537CA567A}">
      <dgm:prSet/>
      <dgm:spPr/>
    </dgm:pt>
    <dgm:pt modelId="{754DF572-C6F6-44D2-8AEF-B068EE1C213D}" type="sibTrans" cxnId="{41409CCF-4359-476C-B18C-63F537CA567A}">
      <dgm:prSet/>
      <dgm:spPr/>
    </dgm:pt>
    <dgm:pt modelId="{6562443B-F4EA-4C7D-915D-43B1EE9F66FB}" type="pres">
      <dgm:prSet presAssocID="{D249CF8A-3B71-4381-9A90-351CF8D674CE}" presName="compositeShape" presStyleCnt="0">
        <dgm:presLayoutVars>
          <dgm:dir/>
          <dgm:resizeHandles/>
        </dgm:presLayoutVars>
      </dgm:prSet>
      <dgm:spPr/>
    </dgm:pt>
    <dgm:pt modelId="{5B65892A-564A-43B6-803E-E071C97D13CB}" type="pres">
      <dgm:prSet presAssocID="{D249CF8A-3B71-4381-9A90-351CF8D674CE}" presName="pyramid" presStyleLbl="node1" presStyleIdx="0" presStyleCnt="1"/>
      <dgm:spPr/>
    </dgm:pt>
    <dgm:pt modelId="{A82639CD-0D82-4481-AA09-EA4A754545DA}" type="pres">
      <dgm:prSet presAssocID="{D249CF8A-3B71-4381-9A90-351CF8D674CE}" presName="theList" presStyleCnt="0"/>
      <dgm:spPr/>
    </dgm:pt>
    <dgm:pt modelId="{46034C63-328B-4F5D-BE87-D6E50D18FC49}" type="pres">
      <dgm:prSet presAssocID="{3606D5EC-D069-4CE1-9691-8272B5EF3AD2}" presName="aNode" presStyleLbl="fgAcc1" presStyleIdx="0" presStyleCnt="6">
        <dgm:presLayoutVars>
          <dgm:bulletEnabled val="1"/>
        </dgm:presLayoutVars>
      </dgm:prSet>
      <dgm:spPr/>
    </dgm:pt>
    <dgm:pt modelId="{CBA8476A-DEF8-4845-9A29-1C6723B2F3B3}" type="pres">
      <dgm:prSet presAssocID="{3606D5EC-D069-4CE1-9691-8272B5EF3AD2}" presName="aSpace" presStyleCnt="0"/>
      <dgm:spPr/>
    </dgm:pt>
    <dgm:pt modelId="{D1E96943-42D5-4BC2-B413-9EB7B7449000}" type="pres">
      <dgm:prSet presAssocID="{CC1EF680-B56B-4BC2-87E4-1665B30DE45F}" presName="aNode" presStyleLbl="fgAcc1" presStyleIdx="1" presStyleCnt="6">
        <dgm:presLayoutVars>
          <dgm:bulletEnabled val="1"/>
        </dgm:presLayoutVars>
      </dgm:prSet>
      <dgm:spPr/>
    </dgm:pt>
    <dgm:pt modelId="{1B4429A0-D004-470E-8A58-A02471196E5D}" type="pres">
      <dgm:prSet presAssocID="{CC1EF680-B56B-4BC2-87E4-1665B30DE45F}" presName="aSpace" presStyleCnt="0"/>
      <dgm:spPr/>
    </dgm:pt>
    <dgm:pt modelId="{7BFA0FDB-3BDB-467D-9A05-B9E102EADBF8}" type="pres">
      <dgm:prSet presAssocID="{522258B6-6C4F-4A1F-A42A-DB363A726B97}" presName="aNode" presStyleLbl="fgAcc1" presStyleIdx="2" presStyleCnt="6">
        <dgm:presLayoutVars>
          <dgm:bulletEnabled val="1"/>
        </dgm:presLayoutVars>
      </dgm:prSet>
      <dgm:spPr/>
    </dgm:pt>
    <dgm:pt modelId="{A539CE03-3259-464A-937F-2596ED9185DE}" type="pres">
      <dgm:prSet presAssocID="{522258B6-6C4F-4A1F-A42A-DB363A726B97}" presName="aSpace" presStyleCnt="0"/>
      <dgm:spPr/>
    </dgm:pt>
    <dgm:pt modelId="{8939FEBF-F329-4BDB-B58A-64F5F3A894AB}" type="pres">
      <dgm:prSet presAssocID="{5265FB9B-0E7F-4885-8C19-C46D5C6B2064}" presName="aNode" presStyleLbl="fgAcc1" presStyleIdx="3" presStyleCnt="6">
        <dgm:presLayoutVars>
          <dgm:bulletEnabled val="1"/>
        </dgm:presLayoutVars>
      </dgm:prSet>
      <dgm:spPr/>
    </dgm:pt>
    <dgm:pt modelId="{8C4F4A54-BDC8-44AD-B312-2E5ECA82222B}" type="pres">
      <dgm:prSet presAssocID="{5265FB9B-0E7F-4885-8C19-C46D5C6B2064}" presName="aSpace" presStyleCnt="0"/>
      <dgm:spPr/>
    </dgm:pt>
    <dgm:pt modelId="{0D208243-5707-49DC-BC05-D106A718B348}" type="pres">
      <dgm:prSet presAssocID="{B636693F-FE26-4544-9417-BC66F19FA69C}" presName="aNode" presStyleLbl="fgAcc1" presStyleIdx="4" presStyleCnt="6">
        <dgm:presLayoutVars>
          <dgm:bulletEnabled val="1"/>
        </dgm:presLayoutVars>
      </dgm:prSet>
      <dgm:spPr/>
    </dgm:pt>
    <dgm:pt modelId="{656C59C0-04E9-4A3A-964D-9AE1A999B6DD}" type="pres">
      <dgm:prSet presAssocID="{B636693F-FE26-4544-9417-BC66F19FA69C}" presName="aSpace" presStyleCnt="0"/>
      <dgm:spPr/>
    </dgm:pt>
    <dgm:pt modelId="{811E03CD-9DA1-43D1-82C9-B27339F083A5}" type="pres">
      <dgm:prSet presAssocID="{31D03A88-BC76-4085-9B99-011200372319}" presName="aNode" presStyleLbl="fgAcc1" presStyleIdx="5" presStyleCnt="6">
        <dgm:presLayoutVars>
          <dgm:bulletEnabled val="1"/>
        </dgm:presLayoutVars>
      </dgm:prSet>
      <dgm:spPr/>
    </dgm:pt>
    <dgm:pt modelId="{C748F5A7-7496-444C-841D-FD9953635310}" type="pres">
      <dgm:prSet presAssocID="{31D03A88-BC76-4085-9B99-011200372319}" presName="aSpace" presStyleCnt="0"/>
      <dgm:spPr/>
    </dgm:pt>
  </dgm:ptLst>
  <dgm:cxnLst>
    <dgm:cxn modelId="{A4AD4108-BF1B-428C-9B96-D4AFB355ABDB}" type="presOf" srcId="{5265FB9B-0E7F-4885-8C19-C46D5C6B2064}" destId="{8939FEBF-F329-4BDB-B58A-64F5F3A894AB}" srcOrd="0" destOrd="0" presId="urn:microsoft.com/office/officeart/2005/8/layout/pyramid2"/>
    <dgm:cxn modelId="{62BCCB0D-AD41-48B6-AD42-798A7ECABEE9}" type="presOf" srcId="{B636693F-FE26-4544-9417-BC66F19FA69C}" destId="{0D208243-5707-49DC-BC05-D106A718B348}" srcOrd="0" destOrd="0" presId="urn:microsoft.com/office/officeart/2005/8/layout/pyramid2"/>
    <dgm:cxn modelId="{F1FC8B10-C4E5-4ADD-9B15-D9E7816F0310}" srcId="{D249CF8A-3B71-4381-9A90-351CF8D674CE}" destId="{5265FB9B-0E7F-4885-8C19-C46D5C6B2064}" srcOrd="3" destOrd="0" parTransId="{C726EBAA-C53A-4F89-B376-E98FEF889733}" sibTransId="{53D12B1A-BEE2-475C-9736-ED100AEDA0B3}"/>
    <dgm:cxn modelId="{B91F7914-B6C9-473D-AF11-A06967EAB61E}" srcId="{D249CF8A-3B71-4381-9A90-351CF8D674CE}" destId="{CC1EF680-B56B-4BC2-87E4-1665B30DE45F}" srcOrd="1" destOrd="0" parTransId="{CAB18620-6477-423E-AA80-DD42F024C177}" sibTransId="{BFABC709-C136-42A7-86C9-C44F3E41042E}"/>
    <dgm:cxn modelId="{D2C60A31-746D-4618-89B0-859F4F12B4AF}" type="presOf" srcId="{3606D5EC-D069-4CE1-9691-8272B5EF3AD2}" destId="{46034C63-328B-4F5D-BE87-D6E50D18FC49}" srcOrd="0" destOrd="0" presId="urn:microsoft.com/office/officeart/2005/8/layout/pyramid2"/>
    <dgm:cxn modelId="{1D8803A7-CE4A-4BAF-BDFC-07C71B157F4C}" type="presOf" srcId="{31D03A88-BC76-4085-9B99-011200372319}" destId="{811E03CD-9DA1-43D1-82C9-B27339F083A5}" srcOrd="0" destOrd="0" presId="urn:microsoft.com/office/officeart/2005/8/layout/pyramid2"/>
    <dgm:cxn modelId="{DE68ABA9-B4AD-43AC-8C6F-586A1AF0411D}" srcId="{D249CF8A-3B71-4381-9A90-351CF8D674CE}" destId="{3606D5EC-D069-4CE1-9691-8272B5EF3AD2}" srcOrd="0" destOrd="0" parTransId="{1B34CA90-25DE-49DA-BC91-8809AB120789}" sibTransId="{CC9136F2-E18F-4636-8DBC-643A253C18D1}"/>
    <dgm:cxn modelId="{8A5B95AF-5724-4715-A58B-40FE71881FA1}" type="presOf" srcId="{CC1EF680-B56B-4BC2-87E4-1665B30DE45F}" destId="{D1E96943-42D5-4BC2-B413-9EB7B7449000}" srcOrd="0" destOrd="0" presId="urn:microsoft.com/office/officeart/2005/8/layout/pyramid2"/>
    <dgm:cxn modelId="{F4E6C0B2-AD87-4512-98E5-FA7B7CCC8A68}" srcId="{D249CF8A-3B71-4381-9A90-351CF8D674CE}" destId="{522258B6-6C4F-4A1F-A42A-DB363A726B97}" srcOrd="2" destOrd="0" parTransId="{B3D5C558-D4A3-4E8F-AB7A-73C7B685A66A}" sibTransId="{DB0ACC61-3D02-4A75-857A-1888BFA74560}"/>
    <dgm:cxn modelId="{F5ADF3BF-3BB2-4129-92D6-6BD9AFEE3F41}" type="presOf" srcId="{522258B6-6C4F-4A1F-A42A-DB363A726B97}" destId="{7BFA0FDB-3BDB-467D-9A05-B9E102EADBF8}" srcOrd="0" destOrd="0" presId="urn:microsoft.com/office/officeart/2005/8/layout/pyramid2"/>
    <dgm:cxn modelId="{A1048BCA-8B48-40E9-8F56-2188CBE6CFB8}" srcId="{D249CF8A-3B71-4381-9A90-351CF8D674CE}" destId="{B636693F-FE26-4544-9417-BC66F19FA69C}" srcOrd="4" destOrd="0" parTransId="{5BF504A9-2A9E-4C68-96B5-8F4ABDF5D3C0}" sibTransId="{2B567BFB-278E-418F-8EF1-CA62F3A1AF4A}"/>
    <dgm:cxn modelId="{41409CCF-4359-476C-B18C-63F537CA567A}" srcId="{D249CF8A-3B71-4381-9A90-351CF8D674CE}" destId="{31D03A88-BC76-4085-9B99-011200372319}" srcOrd="5" destOrd="0" parTransId="{B23CD77B-21D6-4EEB-BB1D-A3E483714E3E}" sibTransId="{754DF572-C6F6-44D2-8AEF-B068EE1C213D}"/>
    <dgm:cxn modelId="{F2C69EEA-7C72-4109-92D6-5AC9F937E5AF}" type="presOf" srcId="{D249CF8A-3B71-4381-9A90-351CF8D674CE}" destId="{6562443B-F4EA-4C7D-915D-43B1EE9F66FB}" srcOrd="0" destOrd="0" presId="urn:microsoft.com/office/officeart/2005/8/layout/pyramid2"/>
    <dgm:cxn modelId="{6A70857C-50D3-4A16-A52D-E6EFBA8C360A}" type="presParOf" srcId="{6562443B-F4EA-4C7D-915D-43B1EE9F66FB}" destId="{5B65892A-564A-43B6-803E-E071C97D13CB}" srcOrd="0" destOrd="0" presId="urn:microsoft.com/office/officeart/2005/8/layout/pyramid2"/>
    <dgm:cxn modelId="{5F2A4D4A-D053-4D53-8F66-BB22AECFAD5B}" type="presParOf" srcId="{6562443B-F4EA-4C7D-915D-43B1EE9F66FB}" destId="{A82639CD-0D82-4481-AA09-EA4A754545DA}" srcOrd="1" destOrd="0" presId="urn:microsoft.com/office/officeart/2005/8/layout/pyramid2"/>
    <dgm:cxn modelId="{CA6C7774-2171-4973-BC75-0B1560F106AA}" type="presParOf" srcId="{A82639CD-0D82-4481-AA09-EA4A754545DA}" destId="{46034C63-328B-4F5D-BE87-D6E50D18FC49}" srcOrd="0" destOrd="0" presId="urn:microsoft.com/office/officeart/2005/8/layout/pyramid2"/>
    <dgm:cxn modelId="{EB654424-9FAD-4A98-B741-73CA8871D7ED}" type="presParOf" srcId="{A82639CD-0D82-4481-AA09-EA4A754545DA}" destId="{CBA8476A-DEF8-4845-9A29-1C6723B2F3B3}" srcOrd="1" destOrd="0" presId="urn:microsoft.com/office/officeart/2005/8/layout/pyramid2"/>
    <dgm:cxn modelId="{6D288893-31F4-4F87-9CF9-290BC8BF63A1}" type="presParOf" srcId="{A82639CD-0D82-4481-AA09-EA4A754545DA}" destId="{D1E96943-42D5-4BC2-B413-9EB7B7449000}" srcOrd="2" destOrd="0" presId="urn:microsoft.com/office/officeart/2005/8/layout/pyramid2"/>
    <dgm:cxn modelId="{582E9214-873A-45F2-A840-DB6D7C142C8E}" type="presParOf" srcId="{A82639CD-0D82-4481-AA09-EA4A754545DA}" destId="{1B4429A0-D004-470E-8A58-A02471196E5D}" srcOrd="3" destOrd="0" presId="urn:microsoft.com/office/officeart/2005/8/layout/pyramid2"/>
    <dgm:cxn modelId="{921AFC83-076C-4210-99B4-535CA720B0B1}" type="presParOf" srcId="{A82639CD-0D82-4481-AA09-EA4A754545DA}" destId="{7BFA0FDB-3BDB-467D-9A05-B9E102EADBF8}" srcOrd="4" destOrd="0" presId="urn:microsoft.com/office/officeart/2005/8/layout/pyramid2"/>
    <dgm:cxn modelId="{FFF731E2-3B2D-4B2D-939A-D32BBF782929}" type="presParOf" srcId="{A82639CD-0D82-4481-AA09-EA4A754545DA}" destId="{A539CE03-3259-464A-937F-2596ED9185DE}" srcOrd="5" destOrd="0" presId="urn:microsoft.com/office/officeart/2005/8/layout/pyramid2"/>
    <dgm:cxn modelId="{56A15DF4-F3EF-4D95-9308-DC2A848599B6}" type="presParOf" srcId="{A82639CD-0D82-4481-AA09-EA4A754545DA}" destId="{8939FEBF-F329-4BDB-B58A-64F5F3A894AB}" srcOrd="6" destOrd="0" presId="urn:microsoft.com/office/officeart/2005/8/layout/pyramid2"/>
    <dgm:cxn modelId="{53903CEA-1329-403A-85E1-8CD7B93DCD85}" type="presParOf" srcId="{A82639CD-0D82-4481-AA09-EA4A754545DA}" destId="{8C4F4A54-BDC8-44AD-B312-2E5ECA82222B}" srcOrd="7" destOrd="0" presId="urn:microsoft.com/office/officeart/2005/8/layout/pyramid2"/>
    <dgm:cxn modelId="{CFED0978-5587-4123-B8D2-A8A8ECA58D3B}" type="presParOf" srcId="{A82639CD-0D82-4481-AA09-EA4A754545DA}" destId="{0D208243-5707-49DC-BC05-D106A718B348}" srcOrd="8" destOrd="0" presId="urn:microsoft.com/office/officeart/2005/8/layout/pyramid2"/>
    <dgm:cxn modelId="{0F040B94-5A28-4668-AA20-E464A097BD2D}" type="presParOf" srcId="{A82639CD-0D82-4481-AA09-EA4A754545DA}" destId="{656C59C0-04E9-4A3A-964D-9AE1A999B6DD}" srcOrd="9" destOrd="0" presId="urn:microsoft.com/office/officeart/2005/8/layout/pyramid2"/>
    <dgm:cxn modelId="{474A6698-F2C0-4E14-8027-59260B331B26}" type="presParOf" srcId="{A82639CD-0D82-4481-AA09-EA4A754545DA}" destId="{811E03CD-9DA1-43D1-82C9-B27339F083A5}" srcOrd="10" destOrd="0" presId="urn:microsoft.com/office/officeart/2005/8/layout/pyramid2"/>
    <dgm:cxn modelId="{8D747D00-F0E3-4061-A6AC-3B3D8B08B77C}" type="presParOf" srcId="{A82639CD-0D82-4481-AA09-EA4A754545DA}" destId="{C748F5A7-7496-444C-841D-FD9953635310}" srcOrd="11"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577F098-A9AA-4066-AC58-A0CF08DB582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ru-RU"/>
        </a:p>
      </dgm:t>
    </dgm:pt>
    <dgm:pt modelId="{863A517A-B432-4AAC-8430-39FAB6832861}">
      <dgm:prSet phldr="0" custT="1"/>
      <dgm:spPr/>
      <dgm:t>
        <a:bodyPr/>
        <a:lstStyle/>
        <a:p>
          <a:pPr algn="l"/>
          <a:r>
            <a:rPr lang="ru-RU" sz="2000" dirty="0">
              <a:latin typeface="Times New Roman"/>
              <a:cs typeface="Times New Roman"/>
            </a:rPr>
            <a:t>Адам </a:t>
          </a:r>
          <a:r>
            <a:rPr lang="ru-RU" sz="2000" dirty="0" err="1">
              <a:latin typeface="Times New Roman"/>
              <a:cs typeface="Times New Roman"/>
            </a:rPr>
            <a:t>ағзасына</a:t>
          </a:r>
          <a:r>
            <a:rPr lang="ru-RU" sz="2000" dirty="0">
              <a:latin typeface="Times New Roman"/>
              <a:cs typeface="Times New Roman"/>
            </a:rPr>
            <a:t> </a:t>
          </a:r>
          <a:r>
            <a:rPr lang="ru-RU" sz="2000" dirty="0" err="1">
              <a:latin typeface="Times New Roman"/>
              <a:cs typeface="Times New Roman"/>
            </a:rPr>
            <a:t>қажетті</a:t>
          </a:r>
          <a:r>
            <a:rPr lang="ru-RU" sz="2000" dirty="0">
              <a:latin typeface="Times New Roman"/>
              <a:cs typeface="Times New Roman"/>
            </a:rPr>
            <a:t> </a:t>
          </a:r>
          <a:r>
            <a:rPr lang="ru-RU" sz="2000" b="1" dirty="0" err="1">
              <a:latin typeface="Times New Roman"/>
              <a:cs typeface="Times New Roman"/>
            </a:rPr>
            <a:t>биоактивті</a:t>
          </a:r>
          <a:r>
            <a:rPr lang="ru-RU" sz="2000" b="1" dirty="0">
              <a:latin typeface="Times New Roman"/>
              <a:cs typeface="Times New Roman"/>
            </a:rPr>
            <a:t> </a:t>
          </a:r>
          <a:r>
            <a:rPr lang="ru-RU" sz="2000" b="1" dirty="0" err="1">
              <a:latin typeface="Times New Roman"/>
              <a:cs typeface="Times New Roman"/>
            </a:rPr>
            <a:t>қосылыстарды</a:t>
          </a:r>
          <a:r>
            <a:rPr lang="ru-RU" sz="2000" dirty="0">
              <a:latin typeface="Times New Roman"/>
              <a:cs typeface="Times New Roman"/>
            </a:rPr>
            <a:t> (</a:t>
          </a:r>
          <a:r>
            <a:rPr lang="ru-RU" sz="2000" dirty="0" err="1">
              <a:latin typeface="Times New Roman"/>
              <a:cs typeface="Times New Roman"/>
            </a:rPr>
            <a:t>гормондар</a:t>
          </a:r>
          <a:r>
            <a:rPr lang="ru-RU" sz="2000" dirty="0">
              <a:latin typeface="Times New Roman"/>
              <a:cs typeface="Times New Roman"/>
            </a:rPr>
            <a:t>, </a:t>
          </a:r>
          <a:r>
            <a:rPr lang="ru-RU" sz="2000" dirty="0" err="1">
              <a:latin typeface="Times New Roman"/>
              <a:cs typeface="Times New Roman"/>
            </a:rPr>
            <a:t>ақуыздар</a:t>
          </a:r>
          <a:r>
            <a:rPr lang="ru-RU" sz="2000" dirty="0">
              <a:latin typeface="Times New Roman"/>
              <a:cs typeface="Times New Roman"/>
            </a:rPr>
            <a:t>, </a:t>
          </a:r>
          <a:r>
            <a:rPr lang="ru-RU" sz="2000" dirty="0" err="1">
              <a:latin typeface="Times New Roman"/>
              <a:cs typeface="Times New Roman"/>
            </a:rPr>
            <a:t>ферменттер</a:t>
          </a:r>
          <a:r>
            <a:rPr lang="ru-RU" sz="2000" dirty="0">
              <a:latin typeface="Times New Roman"/>
              <a:cs typeface="Times New Roman"/>
            </a:rPr>
            <a:t>) </a:t>
          </a:r>
          <a:r>
            <a:rPr lang="ru-RU" sz="2000" dirty="0" err="1">
              <a:latin typeface="Times New Roman"/>
              <a:cs typeface="Times New Roman"/>
            </a:rPr>
            <a:t>алу</a:t>
          </a:r>
          <a:endParaRPr lang="ru-RU" sz="2000" dirty="0">
            <a:latin typeface="Times New Roman"/>
            <a:cs typeface="Times New Roman"/>
          </a:endParaRPr>
        </a:p>
      </dgm:t>
    </dgm:pt>
    <dgm:pt modelId="{5360A34D-7D0C-41E6-9278-98F6F501D61D}" type="parTrans" cxnId="{2789A9AE-508B-4252-B4A6-DECFCC338244}">
      <dgm:prSet/>
      <dgm:spPr/>
    </dgm:pt>
    <dgm:pt modelId="{0AA8C62B-60EA-4903-9028-3BC70ABE6494}" type="sibTrans" cxnId="{2789A9AE-508B-4252-B4A6-DECFCC338244}">
      <dgm:prSet/>
      <dgm:spPr/>
    </dgm:pt>
    <dgm:pt modelId="{976ADE26-C90F-4B2E-9285-0B76E5A35617}">
      <dgm:prSet phldr="0"/>
      <dgm:spPr/>
      <dgm:t>
        <a:bodyPr/>
        <a:lstStyle/>
        <a:p>
          <a:pPr algn="l"/>
          <a:r>
            <a:rPr lang="ru-RU" sz="2000" dirty="0" err="1">
              <a:latin typeface="Times New Roman"/>
              <a:cs typeface="Times New Roman"/>
            </a:rPr>
            <a:t>Генетикалық</a:t>
          </a:r>
          <a:r>
            <a:rPr lang="ru-RU" sz="2000" dirty="0">
              <a:latin typeface="Times New Roman"/>
              <a:cs typeface="Times New Roman"/>
            </a:rPr>
            <a:t>, </a:t>
          </a:r>
          <a:r>
            <a:rPr lang="ru-RU" sz="2000" dirty="0" err="1">
              <a:latin typeface="Times New Roman"/>
              <a:cs typeface="Times New Roman"/>
            </a:rPr>
            <a:t>инфекциялық</a:t>
          </a:r>
          <a:r>
            <a:rPr lang="ru-RU" sz="2000" dirty="0">
              <a:latin typeface="Times New Roman"/>
              <a:cs typeface="Times New Roman"/>
            </a:rPr>
            <a:t> </a:t>
          </a:r>
          <a:r>
            <a:rPr lang="ru-RU" sz="2000" dirty="0" err="1">
              <a:latin typeface="Times New Roman"/>
              <a:cs typeface="Times New Roman"/>
            </a:rPr>
            <a:t>немесе</a:t>
          </a:r>
          <a:r>
            <a:rPr lang="ru-RU" sz="2000" dirty="0">
              <a:latin typeface="Times New Roman"/>
              <a:cs typeface="Times New Roman"/>
            </a:rPr>
            <a:t> </a:t>
          </a:r>
          <a:r>
            <a:rPr lang="ru-RU" sz="2000" dirty="0" err="1">
              <a:latin typeface="Times New Roman"/>
              <a:cs typeface="Times New Roman"/>
            </a:rPr>
            <a:t>онкологиялық</a:t>
          </a:r>
          <a:r>
            <a:rPr lang="ru-RU" sz="2000" dirty="0">
              <a:latin typeface="Times New Roman"/>
              <a:cs typeface="Times New Roman"/>
            </a:rPr>
            <a:t> </a:t>
          </a:r>
          <a:r>
            <a:rPr lang="ru-RU" sz="2000" dirty="0" err="1">
              <a:latin typeface="Times New Roman"/>
              <a:cs typeface="Times New Roman"/>
            </a:rPr>
            <a:t>ауруларды</a:t>
          </a:r>
          <a:r>
            <a:rPr lang="ru-RU" sz="2000" dirty="0">
              <a:latin typeface="Times New Roman"/>
              <a:cs typeface="Times New Roman"/>
            </a:rPr>
            <a:t> </a:t>
          </a:r>
          <a:r>
            <a:rPr lang="ru-RU" sz="2000" b="1" dirty="0" err="1">
              <a:latin typeface="Times New Roman"/>
              <a:cs typeface="Times New Roman"/>
            </a:rPr>
            <a:t>емдеуге</a:t>
          </a:r>
          <a:r>
            <a:rPr lang="ru-RU" sz="2000" b="1" dirty="0">
              <a:latin typeface="Times New Roman"/>
              <a:cs typeface="Times New Roman"/>
            </a:rPr>
            <a:t> </a:t>
          </a:r>
          <a:r>
            <a:rPr lang="ru-RU" sz="2000" b="1" dirty="0" err="1">
              <a:latin typeface="Times New Roman"/>
              <a:cs typeface="Times New Roman"/>
            </a:rPr>
            <a:t>арналған</a:t>
          </a:r>
          <a:r>
            <a:rPr lang="ru-RU" sz="2000" b="1" dirty="0">
              <a:latin typeface="Times New Roman"/>
              <a:cs typeface="Times New Roman"/>
            </a:rPr>
            <a:t> </a:t>
          </a:r>
          <a:r>
            <a:rPr lang="ru-RU" sz="2000" b="1" dirty="0" err="1">
              <a:latin typeface="Times New Roman"/>
              <a:cs typeface="Times New Roman"/>
            </a:rPr>
            <a:t>дәрілер</a:t>
          </a:r>
          <a:r>
            <a:rPr lang="ru-RU" sz="2000" dirty="0">
              <a:latin typeface="Times New Roman"/>
              <a:cs typeface="Times New Roman"/>
            </a:rPr>
            <a:t> </a:t>
          </a:r>
          <a:r>
            <a:rPr lang="ru-RU" sz="2000" dirty="0" err="1">
              <a:latin typeface="Times New Roman"/>
              <a:cs typeface="Times New Roman"/>
            </a:rPr>
            <a:t>өндіру</a:t>
          </a:r>
          <a:endParaRPr lang="ru-RU" sz="2000" dirty="0">
            <a:latin typeface="Times New Roman"/>
            <a:cs typeface="Times New Roman"/>
          </a:endParaRPr>
        </a:p>
      </dgm:t>
    </dgm:pt>
    <dgm:pt modelId="{EB584726-B624-4DB7-BA49-F3A8B4AC89CA}" type="parTrans" cxnId="{B98264D5-A864-463C-B6EE-7C3397B61502}">
      <dgm:prSet/>
      <dgm:spPr/>
    </dgm:pt>
    <dgm:pt modelId="{6F58C8CD-C0EA-49E4-8EE3-D536DE286ED1}" type="sibTrans" cxnId="{B98264D5-A864-463C-B6EE-7C3397B61502}">
      <dgm:prSet/>
      <dgm:spPr/>
    </dgm:pt>
    <dgm:pt modelId="{41625067-3DE7-4D34-9E86-8085EA8B3E59}">
      <dgm:prSet phldr="0"/>
      <dgm:spPr/>
      <dgm:t>
        <a:bodyPr/>
        <a:lstStyle/>
        <a:p>
          <a:pPr algn="l"/>
          <a:r>
            <a:rPr lang="ru-RU" sz="2000" b="1" dirty="0" err="1">
              <a:latin typeface="Times New Roman"/>
              <a:cs typeface="Times New Roman"/>
            </a:rPr>
            <a:t>Дәстүрлі</a:t>
          </a:r>
          <a:r>
            <a:rPr lang="ru-RU" sz="2000" b="1" dirty="0">
              <a:latin typeface="Times New Roman"/>
              <a:cs typeface="Times New Roman"/>
            </a:rPr>
            <a:t> синтез </a:t>
          </a:r>
          <a:r>
            <a:rPr lang="ru-RU" sz="2000" b="1" dirty="0" err="1">
              <a:latin typeface="Times New Roman"/>
              <a:cs typeface="Times New Roman"/>
            </a:rPr>
            <a:t>әдістерімен</a:t>
          </a:r>
          <a:r>
            <a:rPr lang="ru-RU" sz="2000" b="1" dirty="0">
              <a:latin typeface="Times New Roman"/>
              <a:cs typeface="Times New Roman"/>
            </a:rPr>
            <a:t> </a:t>
          </a:r>
          <a:r>
            <a:rPr lang="ru-RU" sz="2000" b="1" dirty="0" err="1">
              <a:latin typeface="Times New Roman"/>
              <a:cs typeface="Times New Roman"/>
            </a:rPr>
            <a:t>алынуы</a:t>
          </a:r>
          <a:r>
            <a:rPr lang="ru-RU" sz="2000" b="1" dirty="0">
              <a:latin typeface="Times New Roman"/>
              <a:cs typeface="Times New Roman"/>
            </a:rPr>
            <a:t> </a:t>
          </a:r>
          <a:r>
            <a:rPr lang="ru-RU" sz="2000" b="1" dirty="0" err="1">
              <a:latin typeface="Times New Roman"/>
              <a:cs typeface="Times New Roman"/>
            </a:rPr>
            <a:t>қиын</a:t>
          </a:r>
          <a:r>
            <a:rPr lang="ru-RU" sz="2000" b="1" dirty="0">
              <a:latin typeface="Times New Roman"/>
              <a:cs typeface="Times New Roman"/>
            </a:rPr>
            <a:t> </a:t>
          </a:r>
          <a:r>
            <a:rPr lang="ru-RU" sz="2000" b="1" dirty="0" err="1">
              <a:latin typeface="Times New Roman"/>
              <a:cs typeface="Times New Roman"/>
            </a:rPr>
            <a:t>немесе</a:t>
          </a:r>
          <a:r>
            <a:rPr lang="ru-RU" sz="2000" b="1" dirty="0">
              <a:latin typeface="Times New Roman"/>
              <a:cs typeface="Times New Roman"/>
            </a:rPr>
            <a:t> </a:t>
          </a:r>
          <a:r>
            <a:rPr lang="ru-RU" sz="2000" b="1" dirty="0" err="1">
              <a:latin typeface="Times New Roman"/>
              <a:cs typeface="Times New Roman"/>
            </a:rPr>
            <a:t>мүмкін</a:t>
          </a:r>
          <a:r>
            <a:rPr lang="ru-RU" sz="2000" b="1" dirty="0">
              <a:latin typeface="Times New Roman"/>
              <a:cs typeface="Times New Roman"/>
            </a:rPr>
            <a:t> </a:t>
          </a:r>
          <a:r>
            <a:rPr lang="ru-RU" sz="2000" b="1" dirty="0" err="1">
              <a:latin typeface="Times New Roman"/>
              <a:cs typeface="Times New Roman"/>
            </a:rPr>
            <a:t>емес</a:t>
          </a:r>
          <a:r>
            <a:rPr lang="ru-RU" sz="2000" dirty="0">
              <a:latin typeface="Times New Roman"/>
              <a:cs typeface="Times New Roman"/>
            </a:rPr>
            <a:t> </a:t>
          </a:r>
          <a:r>
            <a:rPr lang="ru-RU" sz="2000" dirty="0" err="1">
              <a:latin typeface="Times New Roman"/>
              <a:cs typeface="Times New Roman"/>
            </a:rPr>
            <a:t>дәрілік</a:t>
          </a:r>
          <a:r>
            <a:rPr lang="ru-RU" sz="2000" dirty="0">
              <a:latin typeface="Times New Roman"/>
              <a:cs typeface="Times New Roman"/>
            </a:rPr>
            <a:t> </a:t>
          </a:r>
          <a:r>
            <a:rPr lang="ru-RU" sz="2000" dirty="0" err="1">
              <a:latin typeface="Times New Roman"/>
              <a:cs typeface="Times New Roman"/>
            </a:rPr>
            <a:t>заттарды</a:t>
          </a:r>
          <a:r>
            <a:rPr lang="ru-RU" sz="2000" dirty="0">
              <a:latin typeface="Times New Roman"/>
              <a:cs typeface="Times New Roman"/>
            </a:rPr>
            <a:t> </a:t>
          </a:r>
          <a:r>
            <a:rPr lang="ru-RU" sz="2000" dirty="0" err="1">
              <a:latin typeface="Times New Roman"/>
              <a:cs typeface="Times New Roman"/>
            </a:rPr>
            <a:t>биологиялық</a:t>
          </a:r>
          <a:r>
            <a:rPr lang="ru-RU" sz="2000" dirty="0">
              <a:latin typeface="Times New Roman"/>
              <a:cs typeface="Times New Roman"/>
            </a:rPr>
            <a:t> </a:t>
          </a:r>
          <a:r>
            <a:rPr lang="ru-RU" sz="2000" dirty="0" err="1">
              <a:latin typeface="Times New Roman"/>
              <a:cs typeface="Times New Roman"/>
            </a:rPr>
            <a:t>жолмен</a:t>
          </a:r>
          <a:r>
            <a:rPr lang="ru-RU" sz="2000" dirty="0">
              <a:latin typeface="Times New Roman"/>
              <a:cs typeface="Times New Roman"/>
            </a:rPr>
            <a:t> </a:t>
          </a:r>
          <a:r>
            <a:rPr lang="ru-RU" sz="2000" dirty="0" err="1">
              <a:latin typeface="Times New Roman"/>
              <a:cs typeface="Times New Roman"/>
            </a:rPr>
            <a:t>өндіру</a:t>
          </a:r>
          <a:endParaRPr lang="ru-RU" sz="2000" dirty="0">
            <a:latin typeface="Times New Roman"/>
            <a:cs typeface="Times New Roman"/>
          </a:endParaRPr>
        </a:p>
      </dgm:t>
    </dgm:pt>
    <dgm:pt modelId="{7F48B58C-8BE9-47E4-8E26-D692D7C5A846}" type="parTrans" cxnId="{E1B5F264-BCD2-45F9-B0D2-E6F919D7FAB0}">
      <dgm:prSet/>
      <dgm:spPr/>
    </dgm:pt>
    <dgm:pt modelId="{283CFB0A-C824-48FF-B04D-B15BD19C6DA7}" type="sibTrans" cxnId="{E1B5F264-BCD2-45F9-B0D2-E6F919D7FAB0}">
      <dgm:prSet/>
      <dgm:spPr/>
    </dgm:pt>
    <dgm:pt modelId="{7F2B79DF-B5CD-4F6C-9DD8-558ED6FE0855}">
      <dgm:prSet phldr="0"/>
      <dgm:spPr/>
      <dgm:t>
        <a:bodyPr/>
        <a:lstStyle/>
        <a:p>
          <a:pPr algn="l"/>
          <a:r>
            <a:rPr lang="ru-RU" sz="2000" dirty="0" err="1">
              <a:latin typeface="Times New Roman"/>
              <a:cs typeface="Times New Roman"/>
            </a:rPr>
            <a:t>Қауіпсіз</a:t>
          </a:r>
          <a:r>
            <a:rPr lang="ru-RU" sz="2000" dirty="0">
              <a:latin typeface="Times New Roman"/>
              <a:cs typeface="Times New Roman"/>
            </a:rPr>
            <a:t>, </a:t>
          </a:r>
          <a:r>
            <a:rPr lang="ru-RU" sz="2000" dirty="0" err="1">
              <a:latin typeface="Times New Roman"/>
              <a:cs typeface="Times New Roman"/>
            </a:rPr>
            <a:t>тиімді</a:t>
          </a:r>
          <a:r>
            <a:rPr lang="ru-RU" sz="2000" dirty="0">
              <a:latin typeface="Times New Roman"/>
              <a:cs typeface="Times New Roman"/>
            </a:rPr>
            <a:t> </a:t>
          </a:r>
          <a:r>
            <a:rPr lang="ru-RU" sz="2000" dirty="0" err="1">
              <a:latin typeface="Times New Roman"/>
              <a:cs typeface="Times New Roman"/>
            </a:rPr>
            <a:t>және</a:t>
          </a:r>
          <a:r>
            <a:rPr lang="ru-RU" sz="2000" dirty="0">
              <a:latin typeface="Times New Roman"/>
              <a:cs typeface="Times New Roman"/>
            </a:rPr>
            <a:t> </a:t>
          </a:r>
          <a:r>
            <a:rPr lang="ru-RU" sz="2000" b="1" dirty="0" err="1">
              <a:latin typeface="Times New Roman"/>
              <a:cs typeface="Times New Roman"/>
            </a:rPr>
            <a:t>сапалы</a:t>
          </a:r>
          <a:r>
            <a:rPr lang="ru-RU" sz="2000" b="1" dirty="0">
              <a:latin typeface="Times New Roman"/>
              <a:cs typeface="Times New Roman"/>
            </a:rPr>
            <a:t> </a:t>
          </a:r>
          <a:r>
            <a:rPr lang="ru-RU" sz="2000" b="1" dirty="0" err="1">
              <a:latin typeface="Times New Roman"/>
              <a:cs typeface="Times New Roman"/>
            </a:rPr>
            <a:t>биопрепараттар</a:t>
          </a:r>
          <a:r>
            <a:rPr lang="ru-RU" sz="2000" dirty="0">
              <a:latin typeface="Times New Roman"/>
              <a:cs typeface="Times New Roman"/>
            </a:rPr>
            <a:t> </a:t>
          </a:r>
          <a:r>
            <a:rPr lang="ru-RU" sz="2000" dirty="0" err="1">
              <a:latin typeface="Times New Roman"/>
              <a:cs typeface="Times New Roman"/>
            </a:rPr>
            <a:t>жасау</a:t>
          </a:r>
          <a:endParaRPr lang="ru-RU" sz="2000" dirty="0">
            <a:latin typeface="Times New Roman"/>
            <a:cs typeface="Times New Roman"/>
          </a:endParaRPr>
        </a:p>
      </dgm:t>
    </dgm:pt>
    <dgm:pt modelId="{04C355E7-96EB-4619-9E1D-454AA5F66D2C}" type="parTrans" cxnId="{12CBA61F-5F38-4D94-A0C8-3E2E44A40B61}">
      <dgm:prSet/>
      <dgm:spPr/>
    </dgm:pt>
    <dgm:pt modelId="{DA5E1FDF-94CC-4FB8-860D-270A446BA028}" type="sibTrans" cxnId="{12CBA61F-5F38-4D94-A0C8-3E2E44A40B61}">
      <dgm:prSet/>
      <dgm:spPr/>
    </dgm:pt>
    <dgm:pt modelId="{6B3C263A-7026-424B-8171-68764808CF73}">
      <dgm:prSet phldr="0"/>
      <dgm:spPr/>
      <dgm:t>
        <a:bodyPr/>
        <a:lstStyle/>
        <a:p>
          <a:pPr algn="l"/>
          <a:r>
            <a:rPr lang="ru-RU" sz="2000" b="1" dirty="0" err="1">
              <a:latin typeface="Times New Roman"/>
              <a:cs typeface="Times New Roman"/>
            </a:rPr>
            <a:t>Иммунобиологиялық</a:t>
          </a:r>
          <a:r>
            <a:rPr lang="ru-RU" sz="2000" b="1" dirty="0">
              <a:latin typeface="Times New Roman"/>
              <a:cs typeface="Times New Roman"/>
            </a:rPr>
            <a:t> </a:t>
          </a:r>
          <a:r>
            <a:rPr lang="ru-RU" sz="2000" b="1" dirty="0" err="1">
              <a:latin typeface="Times New Roman"/>
              <a:cs typeface="Times New Roman"/>
            </a:rPr>
            <a:t>препараттар</a:t>
          </a:r>
          <a:r>
            <a:rPr lang="ru-RU" sz="2000" dirty="0">
              <a:latin typeface="Times New Roman"/>
              <a:cs typeface="Times New Roman"/>
            </a:rPr>
            <a:t> (</a:t>
          </a:r>
          <a:r>
            <a:rPr lang="ru-RU" sz="2000" dirty="0" err="1">
              <a:latin typeface="Times New Roman"/>
              <a:cs typeface="Times New Roman"/>
            </a:rPr>
            <a:t>вакциналар</a:t>
          </a:r>
          <a:r>
            <a:rPr lang="ru-RU" sz="2000" dirty="0">
              <a:latin typeface="Times New Roman"/>
              <a:cs typeface="Times New Roman"/>
            </a:rPr>
            <a:t>, </a:t>
          </a:r>
          <a:r>
            <a:rPr lang="ru-RU" sz="2000" dirty="0" err="1">
              <a:latin typeface="Times New Roman"/>
              <a:cs typeface="Times New Roman"/>
            </a:rPr>
            <a:t>моноклоналды</a:t>
          </a:r>
          <a:r>
            <a:rPr lang="ru-RU" sz="2000" dirty="0">
              <a:latin typeface="Times New Roman"/>
              <a:cs typeface="Times New Roman"/>
            </a:rPr>
            <a:t> </a:t>
          </a:r>
          <a:r>
            <a:rPr lang="ru-RU" sz="2000" dirty="0" err="1">
              <a:latin typeface="Times New Roman"/>
              <a:cs typeface="Times New Roman"/>
            </a:rPr>
            <a:t>антиденелер</a:t>
          </a:r>
          <a:r>
            <a:rPr lang="ru-RU" sz="2000" dirty="0">
              <a:latin typeface="Times New Roman"/>
              <a:cs typeface="Times New Roman"/>
            </a:rPr>
            <a:t>, </a:t>
          </a:r>
          <a:r>
            <a:rPr lang="ru-RU" sz="2000" dirty="0" err="1">
              <a:latin typeface="Times New Roman"/>
              <a:cs typeface="Times New Roman"/>
            </a:rPr>
            <a:t>интерферондар</a:t>
          </a:r>
          <a:r>
            <a:rPr lang="ru-RU" sz="2000" dirty="0">
              <a:latin typeface="Times New Roman"/>
              <a:cs typeface="Times New Roman"/>
            </a:rPr>
            <a:t>) </a:t>
          </a:r>
          <a:r>
            <a:rPr lang="ru-RU" sz="2000" dirty="0" err="1">
              <a:latin typeface="Times New Roman"/>
              <a:cs typeface="Times New Roman"/>
            </a:rPr>
            <a:t>шығару</a:t>
          </a:r>
          <a:endParaRPr lang="ru-RU" sz="2000" dirty="0">
            <a:latin typeface="Times New Roman"/>
            <a:cs typeface="Times New Roman"/>
          </a:endParaRPr>
        </a:p>
      </dgm:t>
    </dgm:pt>
    <dgm:pt modelId="{AB5E8454-9E86-4D69-BCFE-0236F9014DCC}" type="parTrans" cxnId="{4874D3EE-8E0F-4A7A-AE7A-2380942C23A7}">
      <dgm:prSet/>
      <dgm:spPr/>
    </dgm:pt>
    <dgm:pt modelId="{64B9E450-2B92-4526-AC38-0C6D95CD0E2D}" type="sibTrans" cxnId="{4874D3EE-8E0F-4A7A-AE7A-2380942C23A7}">
      <dgm:prSet/>
      <dgm:spPr/>
    </dgm:pt>
    <dgm:pt modelId="{96B0C16E-4983-4106-8A45-CF974B9283EF}" type="pres">
      <dgm:prSet presAssocID="{6577F098-A9AA-4066-AC58-A0CF08DB582F}" presName="diagram" presStyleCnt="0">
        <dgm:presLayoutVars>
          <dgm:dir/>
          <dgm:resizeHandles val="exact"/>
        </dgm:presLayoutVars>
      </dgm:prSet>
      <dgm:spPr/>
    </dgm:pt>
    <dgm:pt modelId="{9CBDD4FD-DB42-41F0-BA50-758F06F101E1}" type="pres">
      <dgm:prSet presAssocID="{863A517A-B432-4AAC-8430-39FAB6832861}" presName="node" presStyleLbl="node1" presStyleIdx="0" presStyleCnt="5">
        <dgm:presLayoutVars>
          <dgm:bulletEnabled val="1"/>
        </dgm:presLayoutVars>
      </dgm:prSet>
      <dgm:spPr/>
    </dgm:pt>
    <dgm:pt modelId="{D2DEBCF2-866F-4DAB-BD25-4918C5E865B4}" type="pres">
      <dgm:prSet presAssocID="{0AA8C62B-60EA-4903-9028-3BC70ABE6494}" presName="sibTrans" presStyleCnt="0"/>
      <dgm:spPr/>
    </dgm:pt>
    <dgm:pt modelId="{F54769FC-CB8B-489F-877E-114258FCE46E}" type="pres">
      <dgm:prSet presAssocID="{976ADE26-C90F-4B2E-9285-0B76E5A35617}" presName="node" presStyleLbl="node1" presStyleIdx="1" presStyleCnt="5">
        <dgm:presLayoutVars>
          <dgm:bulletEnabled val="1"/>
        </dgm:presLayoutVars>
      </dgm:prSet>
      <dgm:spPr/>
    </dgm:pt>
    <dgm:pt modelId="{BEFF5536-E950-421C-BA32-AC647E45E192}" type="pres">
      <dgm:prSet presAssocID="{6F58C8CD-C0EA-49E4-8EE3-D536DE286ED1}" presName="sibTrans" presStyleCnt="0"/>
      <dgm:spPr/>
    </dgm:pt>
    <dgm:pt modelId="{3F86085C-018A-4AC4-AC18-99E6E5999BB9}" type="pres">
      <dgm:prSet presAssocID="{41625067-3DE7-4D34-9E86-8085EA8B3E59}" presName="node" presStyleLbl="node1" presStyleIdx="2" presStyleCnt="5">
        <dgm:presLayoutVars>
          <dgm:bulletEnabled val="1"/>
        </dgm:presLayoutVars>
      </dgm:prSet>
      <dgm:spPr/>
    </dgm:pt>
    <dgm:pt modelId="{E3B2D3C9-1438-4CDB-A87F-B9F122C0663A}" type="pres">
      <dgm:prSet presAssocID="{283CFB0A-C824-48FF-B04D-B15BD19C6DA7}" presName="sibTrans" presStyleCnt="0"/>
      <dgm:spPr/>
    </dgm:pt>
    <dgm:pt modelId="{197D48FF-8672-4B2F-A497-4365F5C62D0E}" type="pres">
      <dgm:prSet presAssocID="{7F2B79DF-B5CD-4F6C-9DD8-558ED6FE0855}" presName="node" presStyleLbl="node1" presStyleIdx="3" presStyleCnt="5">
        <dgm:presLayoutVars>
          <dgm:bulletEnabled val="1"/>
        </dgm:presLayoutVars>
      </dgm:prSet>
      <dgm:spPr/>
    </dgm:pt>
    <dgm:pt modelId="{C5DD245A-F5ED-4313-9528-8AC7DB97592B}" type="pres">
      <dgm:prSet presAssocID="{DA5E1FDF-94CC-4FB8-860D-270A446BA028}" presName="sibTrans" presStyleCnt="0"/>
      <dgm:spPr/>
    </dgm:pt>
    <dgm:pt modelId="{B2FBCD1A-9606-4FB8-BC5D-3AF7BD63E79B}" type="pres">
      <dgm:prSet presAssocID="{6B3C263A-7026-424B-8171-68764808CF73}" presName="node" presStyleLbl="node1" presStyleIdx="4" presStyleCnt="5">
        <dgm:presLayoutVars>
          <dgm:bulletEnabled val="1"/>
        </dgm:presLayoutVars>
      </dgm:prSet>
      <dgm:spPr/>
    </dgm:pt>
  </dgm:ptLst>
  <dgm:cxnLst>
    <dgm:cxn modelId="{1EE8E303-080E-427E-8DB9-F2D283273802}" type="presOf" srcId="{6577F098-A9AA-4066-AC58-A0CF08DB582F}" destId="{96B0C16E-4983-4106-8A45-CF974B9283EF}" srcOrd="0" destOrd="0" presId="urn:microsoft.com/office/officeart/2005/8/layout/default"/>
    <dgm:cxn modelId="{12CBA61F-5F38-4D94-A0C8-3E2E44A40B61}" srcId="{6577F098-A9AA-4066-AC58-A0CF08DB582F}" destId="{7F2B79DF-B5CD-4F6C-9DD8-558ED6FE0855}" srcOrd="3" destOrd="0" parTransId="{04C355E7-96EB-4619-9E1D-454AA5F66D2C}" sibTransId="{DA5E1FDF-94CC-4FB8-860D-270A446BA028}"/>
    <dgm:cxn modelId="{43A2EB2E-986E-40AC-9887-585F80DA69F5}" type="presOf" srcId="{6B3C263A-7026-424B-8171-68764808CF73}" destId="{B2FBCD1A-9606-4FB8-BC5D-3AF7BD63E79B}" srcOrd="0" destOrd="0" presId="urn:microsoft.com/office/officeart/2005/8/layout/default"/>
    <dgm:cxn modelId="{95BA8935-9E44-490B-B2FC-93D3BBE5B64E}" type="presOf" srcId="{41625067-3DE7-4D34-9E86-8085EA8B3E59}" destId="{3F86085C-018A-4AC4-AC18-99E6E5999BB9}" srcOrd="0" destOrd="0" presId="urn:microsoft.com/office/officeart/2005/8/layout/default"/>
    <dgm:cxn modelId="{E1B5F264-BCD2-45F9-B0D2-E6F919D7FAB0}" srcId="{6577F098-A9AA-4066-AC58-A0CF08DB582F}" destId="{41625067-3DE7-4D34-9E86-8085EA8B3E59}" srcOrd="2" destOrd="0" parTransId="{7F48B58C-8BE9-47E4-8E26-D692D7C5A846}" sibTransId="{283CFB0A-C824-48FF-B04D-B15BD19C6DA7}"/>
    <dgm:cxn modelId="{5B49F276-917A-463D-B96C-565E47912B8C}" type="presOf" srcId="{976ADE26-C90F-4B2E-9285-0B76E5A35617}" destId="{F54769FC-CB8B-489F-877E-114258FCE46E}" srcOrd="0" destOrd="0" presId="urn:microsoft.com/office/officeart/2005/8/layout/default"/>
    <dgm:cxn modelId="{2F76A485-86AE-4541-842F-A2E118939F04}" type="presOf" srcId="{7F2B79DF-B5CD-4F6C-9DD8-558ED6FE0855}" destId="{197D48FF-8672-4B2F-A497-4365F5C62D0E}" srcOrd="0" destOrd="0" presId="urn:microsoft.com/office/officeart/2005/8/layout/default"/>
    <dgm:cxn modelId="{2789A9AE-508B-4252-B4A6-DECFCC338244}" srcId="{6577F098-A9AA-4066-AC58-A0CF08DB582F}" destId="{863A517A-B432-4AAC-8430-39FAB6832861}" srcOrd="0" destOrd="0" parTransId="{5360A34D-7D0C-41E6-9278-98F6F501D61D}" sibTransId="{0AA8C62B-60EA-4903-9028-3BC70ABE6494}"/>
    <dgm:cxn modelId="{8EEC87B9-12C4-484D-BB1D-EA5D3B7644E8}" type="presOf" srcId="{863A517A-B432-4AAC-8430-39FAB6832861}" destId="{9CBDD4FD-DB42-41F0-BA50-758F06F101E1}" srcOrd="0" destOrd="0" presId="urn:microsoft.com/office/officeart/2005/8/layout/default"/>
    <dgm:cxn modelId="{B98264D5-A864-463C-B6EE-7C3397B61502}" srcId="{6577F098-A9AA-4066-AC58-A0CF08DB582F}" destId="{976ADE26-C90F-4B2E-9285-0B76E5A35617}" srcOrd="1" destOrd="0" parTransId="{EB584726-B624-4DB7-BA49-F3A8B4AC89CA}" sibTransId="{6F58C8CD-C0EA-49E4-8EE3-D536DE286ED1}"/>
    <dgm:cxn modelId="{4874D3EE-8E0F-4A7A-AE7A-2380942C23A7}" srcId="{6577F098-A9AA-4066-AC58-A0CF08DB582F}" destId="{6B3C263A-7026-424B-8171-68764808CF73}" srcOrd="4" destOrd="0" parTransId="{AB5E8454-9E86-4D69-BCFE-0236F9014DCC}" sibTransId="{64B9E450-2B92-4526-AC38-0C6D95CD0E2D}"/>
    <dgm:cxn modelId="{CB1FE0B9-426E-4EBE-98DB-2CCEC1CA69F2}" type="presParOf" srcId="{96B0C16E-4983-4106-8A45-CF974B9283EF}" destId="{9CBDD4FD-DB42-41F0-BA50-758F06F101E1}" srcOrd="0" destOrd="0" presId="urn:microsoft.com/office/officeart/2005/8/layout/default"/>
    <dgm:cxn modelId="{60AEE073-F5FC-49F5-8717-7AFE7608B2A0}" type="presParOf" srcId="{96B0C16E-4983-4106-8A45-CF974B9283EF}" destId="{D2DEBCF2-866F-4DAB-BD25-4918C5E865B4}" srcOrd="1" destOrd="0" presId="urn:microsoft.com/office/officeart/2005/8/layout/default"/>
    <dgm:cxn modelId="{A9EA3DE7-4A27-4854-A3E8-DC6676AC6A35}" type="presParOf" srcId="{96B0C16E-4983-4106-8A45-CF974B9283EF}" destId="{F54769FC-CB8B-489F-877E-114258FCE46E}" srcOrd="2" destOrd="0" presId="urn:microsoft.com/office/officeart/2005/8/layout/default"/>
    <dgm:cxn modelId="{63B12844-AF8C-47BA-9BAC-35ADF0855FD2}" type="presParOf" srcId="{96B0C16E-4983-4106-8A45-CF974B9283EF}" destId="{BEFF5536-E950-421C-BA32-AC647E45E192}" srcOrd="3" destOrd="0" presId="urn:microsoft.com/office/officeart/2005/8/layout/default"/>
    <dgm:cxn modelId="{57974382-BE5C-4BC2-B9B1-7DF4242D1C55}" type="presParOf" srcId="{96B0C16E-4983-4106-8A45-CF974B9283EF}" destId="{3F86085C-018A-4AC4-AC18-99E6E5999BB9}" srcOrd="4" destOrd="0" presId="urn:microsoft.com/office/officeart/2005/8/layout/default"/>
    <dgm:cxn modelId="{D0FD85D8-3DFE-4B1E-8D0C-5B052D8A859B}" type="presParOf" srcId="{96B0C16E-4983-4106-8A45-CF974B9283EF}" destId="{E3B2D3C9-1438-4CDB-A87F-B9F122C0663A}" srcOrd="5" destOrd="0" presId="urn:microsoft.com/office/officeart/2005/8/layout/default"/>
    <dgm:cxn modelId="{C972A3D4-6113-48FE-BD66-4591C1D482F7}" type="presParOf" srcId="{96B0C16E-4983-4106-8A45-CF974B9283EF}" destId="{197D48FF-8672-4B2F-A497-4365F5C62D0E}" srcOrd="6" destOrd="0" presId="urn:microsoft.com/office/officeart/2005/8/layout/default"/>
    <dgm:cxn modelId="{1AACEC2E-C71F-4BD4-9129-6ED609B1CBC4}" type="presParOf" srcId="{96B0C16E-4983-4106-8A45-CF974B9283EF}" destId="{C5DD245A-F5ED-4313-9528-8AC7DB97592B}" srcOrd="7" destOrd="0" presId="urn:microsoft.com/office/officeart/2005/8/layout/default"/>
    <dgm:cxn modelId="{8E01C987-F2B5-4514-B7AC-CFFDA18645DF}" type="presParOf" srcId="{96B0C16E-4983-4106-8A45-CF974B9283EF}" destId="{B2FBCD1A-9606-4FB8-BC5D-3AF7BD63E79B}"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ACC045B-D3AE-4F2A-B4F5-740C7464806D}"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ru-RU"/>
        </a:p>
      </dgm:t>
    </dgm:pt>
    <dgm:pt modelId="{DCC00551-B83D-4995-8418-777724A922DA}">
      <dgm:prSet phldr="0" custT="1"/>
      <dgm:spPr/>
      <dgm:t>
        <a:bodyPr/>
        <a:lstStyle/>
        <a:p>
          <a:r>
            <a:rPr lang="ru-RU" sz="2000" b="1" dirty="0" err="1">
              <a:latin typeface="Times New Roman"/>
              <a:cs typeface="Times New Roman"/>
            </a:rPr>
            <a:t>Генді</a:t>
          </a:r>
          <a:r>
            <a:rPr lang="ru-RU" sz="2000" b="1" dirty="0">
              <a:latin typeface="Times New Roman"/>
              <a:cs typeface="Times New Roman"/>
            </a:rPr>
            <a:t> </a:t>
          </a:r>
          <a:r>
            <a:rPr lang="ru-RU" sz="2000" b="1" dirty="0" err="1">
              <a:latin typeface="Times New Roman"/>
              <a:cs typeface="Times New Roman"/>
            </a:rPr>
            <a:t>таңдау</a:t>
          </a:r>
          <a:r>
            <a:rPr lang="ru-RU" sz="2000" b="1" dirty="0">
              <a:latin typeface="Times New Roman"/>
              <a:cs typeface="Times New Roman"/>
            </a:rPr>
            <a:t> </a:t>
          </a:r>
          <a:r>
            <a:rPr lang="ru-RU" sz="2000" b="1" dirty="0" err="1">
              <a:latin typeface="Times New Roman"/>
              <a:cs typeface="Times New Roman"/>
            </a:rPr>
            <a:t>және</a:t>
          </a:r>
          <a:r>
            <a:rPr lang="ru-RU" sz="2000" b="1" dirty="0">
              <a:latin typeface="Times New Roman"/>
              <a:cs typeface="Times New Roman"/>
            </a:rPr>
            <a:t> </a:t>
          </a:r>
          <a:r>
            <a:rPr lang="ru-RU" sz="2000" b="1" dirty="0" err="1">
              <a:latin typeface="Times New Roman"/>
              <a:cs typeface="Times New Roman"/>
            </a:rPr>
            <a:t>клондау</a:t>
          </a:r>
          <a:endParaRPr lang="ru-RU" sz="2000" dirty="0">
            <a:latin typeface="Times New Roman"/>
            <a:cs typeface="Times New Roman"/>
          </a:endParaRPr>
        </a:p>
      </dgm:t>
    </dgm:pt>
    <dgm:pt modelId="{D9520023-7441-4733-AE5D-5044B3EBE4AA}" type="parTrans" cxnId="{3B9A3240-8171-4862-8142-24016F07FD06}">
      <dgm:prSet/>
      <dgm:spPr/>
    </dgm:pt>
    <dgm:pt modelId="{6B46FF97-79EA-44F5-AF0A-82EF704826A8}" type="sibTrans" cxnId="{3B9A3240-8171-4862-8142-24016F07FD06}">
      <dgm:prSet/>
      <dgm:spPr/>
      <dgm:t>
        <a:bodyPr/>
        <a:lstStyle/>
        <a:p>
          <a:endParaRPr lang="en-US"/>
        </a:p>
        <a:p>
          <a:endParaRPr lang="ru-RU"/>
        </a:p>
      </dgm:t>
    </dgm:pt>
    <dgm:pt modelId="{9630F729-113C-482D-9377-FDCF5BA515AA}">
      <dgm:prSet phldr="0"/>
      <dgm:spPr/>
      <dgm:t>
        <a:bodyPr/>
        <a:lstStyle/>
        <a:p>
          <a:r>
            <a:rPr lang="ru-RU" sz="2000" b="1" dirty="0" err="1">
              <a:latin typeface="Times New Roman"/>
              <a:cs typeface="Times New Roman"/>
            </a:rPr>
            <a:t>Өндіруші</a:t>
          </a:r>
          <a:r>
            <a:rPr lang="ru-RU" sz="2000" b="1" dirty="0">
              <a:latin typeface="Times New Roman"/>
              <a:cs typeface="Times New Roman"/>
            </a:rPr>
            <a:t> </a:t>
          </a:r>
          <a:r>
            <a:rPr lang="ru-RU" sz="2000" b="1" dirty="0" err="1">
              <a:latin typeface="Times New Roman"/>
              <a:cs typeface="Times New Roman"/>
            </a:rPr>
            <a:t>жасуша</a:t>
          </a:r>
          <a:r>
            <a:rPr lang="ru-RU" sz="2000" b="1" dirty="0">
              <a:latin typeface="Times New Roman"/>
              <a:cs typeface="Times New Roman"/>
            </a:rPr>
            <a:t> (продуцент) </a:t>
          </a:r>
          <a:r>
            <a:rPr lang="ru-RU" sz="2000" b="1" dirty="0" err="1">
              <a:latin typeface="Times New Roman"/>
              <a:cs typeface="Times New Roman"/>
            </a:rPr>
            <a:t>штаммын</a:t>
          </a:r>
          <a:r>
            <a:rPr lang="ru-RU" sz="2000" b="1" dirty="0">
              <a:latin typeface="Times New Roman"/>
              <a:cs typeface="Times New Roman"/>
            </a:rPr>
            <a:t> </a:t>
          </a:r>
          <a:r>
            <a:rPr lang="ru-RU" sz="2000" b="1" dirty="0" err="1">
              <a:latin typeface="Times New Roman"/>
              <a:cs typeface="Times New Roman"/>
            </a:rPr>
            <a:t>құру</a:t>
          </a:r>
          <a:endParaRPr lang="ru-RU" sz="2000" dirty="0">
            <a:latin typeface="Times New Roman"/>
            <a:cs typeface="Times New Roman"/>
          </a:endParaRPr>
        </a:p>
      </dgm:t>
    </dgm:pt>
    <dgm:pt modelId="{7A2069A2-9EED-41FB-A2E0-553E6A20CC7F}" type="parTrans" cxnId="{B169D655-1CAE-430F-A7D5-2881CDDB6A75}">
      <dgm:prSet/>
      <dgm:spPr/>
    </dgm:pt>
    <dgm:pt modelId="{A8485D8E-AAD8-4FEB-A897-F07AD105A4CE}" type="sibTrans" cxnId="{B169D655-1CAE-430F-A7D5-2881CDDB6A75}">
      <dgm:prSet/>
      <dgm:spPr/>
      <dgm:t>
        <a:bodyPr/>
        <a:lstStyle/>
        <a:p>
          <a:endParaRPr lang="en-US"/>
        </a:p>
        <a:p>
          <a:endParaRPr lang="ru-RU"/>
        </a:p>
      </dgm:t>
    </dgm:pt>
    <dgm:pt modelId="{981E3E98-1317-45EC-896B-AB1EEFDFC070}">
      <dgm:prSet phldr="0"/>
      <dgm:spPr/>
      <dgm:t>
        <a:bodyPr/>
        <a:lstStyle/>
        <a:p>
          <a:r>
            <a:rPr lang="ru-RU" sz="2000" b="1" dirty="0">
              <a:latin typeface="Times New Roman"/>
              <a:cs typeface="Times New Roman"/>
            </a:rPr>
            <a:t>Биосинтез – </a:t>
          </a:r>
          <a:r>
            <a:rPr lang="ru-RU" sz="2000" b="1" dirty="0" err="1">
              <a:latin typeface="Times New Roman"/>
              <a:cs typeface="Times New Roman"/>
            </a:rPr>
            <a:t>ферментерде</a:t>
          </a:r>
          <a:r>
            <a:rPr lang="ru-RU" sz="2000" b="1" dirty="0">
              <a:latin typeface="Times New Roman"/>
              <a:cs typeface="Times New Roman"/>
            </a:rPr>
            <a:t> </a:t>
          </a:r>
          <a:r>
            <a:rPr lang="ru-RU" sz="2000" b="1" dirty="0" err="1">
              <a:latin typeface="Times New Roman"/>
              <a:cs typeface="Times New Roman"/>
            </a:rPr>
            <a:t>өсіру</a:t>
          </a:r>
          <a:endParaRPr lang="ru-RU" sz="2000" dirty="0">
            <a:latin typeface="Times New Roman"/>
            <a:cs typeface="Times New Roman"/>
          </a:endParaRPr>
        </a:p>
      </dgm:t>
    </dgm:pt>
    <dgm:pt modelId="{13EDAC1B-312D-42A1-B558-1E055EF35AE0}" type="parTrans" cxnId="{707C588D-9D4F-4156-9CBF-1F714545CCF4}">
      <dgm:prSet/>
      <dgm:spPr/>
    </dgm:pt>
    <dgm:pt modelId="{533458A0-7310-4CA7-A1E4-BC1D0E271142}" type="sibTrans" cxnId="{707C588D-9D4F-4156-9CBF-1F714545CCF4}">
      <dgm:prSet/>
      <dgm:spPr/>
      <dgm:t>
        <a:bodyPr/>
        <a:lstStyle/>
        <a:p>
          <a:endParaRPr lang="en-US"/>
        </a:p>
        <a:p>
          <a:endParaRPr lang="ru-RU"/>
        </a:p>
      </dgm:t>
    </dgm:pt>
    <dgm:pt modelId="{3D9A6593-004C-442A-989F-AA2379999642}">
      <dgm:prSet phldr="0"/>
      <dgm:spPr/>
      <dgm:t>
        <a:bodyPr/>
        <a:lstStyle/>
        <a:p>
          <a:r>
            <a:rPr lang="ru-RU" sz="2000" b="1" dirty="0" err="1">
              <a:latin typeface="Times New Roman"/>
              <a:cs typeface="Times New Roman"/>
            </a:rPr>
            <a:t>Бөлу</a:t>
          </a:r>
          <a:r>
            <a:rPr lang="ru-RU" sz="2000" b="1" dirty="0">
              <a:latin typeface="Times New Roman"/>
              <a:cs typeface="Times New Roman"/>
            </a:rPr>
            <a:t> </a:t>
          </a:r>
          <a:r>
            <a:rPr lang="ru-RU" sz="2000" b="1" dirty="0" err="1">
              <a:latin typeface="Times New Roman"/>
              <a:cs typeface="Times New Roman"/>
            </a:rPr>
            <a:t>және</a:t>
          </a:r>
          <a:r>
            <a:rPr lang="ru-RU" sz="2000" b="1" dirty="0">
              <a:latin typeface="Times New Roman"/>
              <a:cs typeface="Times New Roman"/>
            </a:rPr>
            <a:t> </a:t>
          </a:r>
          <a:r>
            <a:rPr lang="ru-RU" sz="2000" b="1" dirty="0" err="1">
              <a:latin typeface="Times New Roman"/>
              <a:cs typeface="Times New Roman"/>
            </a:rPr>
            <a:t>тазалау</a:t>
          </a:r>
          <a:r>
            <a:rPr lang="ru-RU" sz="2000" b="1" dirty="0">
              <a:latin typeface="Times New Roman"/>
              <a:cs typeface="Times New Roman"/>
            </a:rPr>
            <a:t> (</a:t>
          </a:r>
          <a:r>
            <a:rPr lang="ru-RU" sz="2000" b="1" dirty="0" err="1">
              <a:latin typeface="Times New Roman"/>
              <a:cs typeface="Times New Roman"/>
            </a:rPr>
            <a:t>downstream</a:t>
          </a:r>
          <a:r>
            <a:rPr lang="ru-RU" sz="2000" b="1" dirty="0">
              <a:latin typeface="Times New Roman"/>
              <a:cs typeface="Times New Roman"/>
            </a:rPr>
            <a:t> </a:t>
          </a:r>
          <a:r>
            <a:rPr lang="ru-RU" sz="2000" b="1" dirty="0" err="1">
              <a:latin typeface="Times New Roman"/>
              <a:cs typeface="Times New Roman"/>
            </a:rPr>
            <a:t>processing</a:t>
          </a:r>
          <a:r>
            <a:rPr lang="ru-RU" sz="2000" b="1" dirty="0">
              <a:latin typeface="Times New Roman"/>
              <a:cs typeface="Times New Roman"/>
            </a:rPr>
            <a:t>)</a:t>
          </a:r>
          <a:endParaRPr lang="ru-RU" sz="2000" dirty="0">
            <a:latin typeface="Times New Roman"/>
            <a:cs typeface="Times New Roman"/>
          </a:endParaRPr>
        </a:p>
      </dgm:t>
    </dgm:pt>
    <dgm:pt modelId="{43CFA433-C4D7-4ED2-B39D-4F4DB8D517EF}" type="parTrans" cxnId="{77A0766C-113F-4409-915E-8F482B9024FD}">
      <dgm:prSet/>
      <dgm:spPr/>
    </dgm:pt>
    <dgm:pt modelId="{3501137C-9152-4447-9941-727DC36B3B6E}" type="sibTrans" cxnId="{77A0766C-113F-4409-915E-8F482B9024FD}">
      <dgm:prSet/>
      <dgm:spPr/>
      <dgm:t>
        <a:bodyPr/>
        <a:lstStyle/>
        <a:p>
          <a:endParaRPr lang="en-US"/>
        </a:p>
        <a:p>
          <a:endParaRPr lang="ru-RU"/>
        </a:p>
      </dgm:t>
    </dgm:pt>
    <dgm:pt modelId="{8A799BD9-3917-42C2-94DC-91389CC40243}">
      <dgm:prSet phldr="0"/>
      <dgm:spPr/>
      <dgm:t>
        <a:bodyPr/>
        <a:lstStyle/>
        <a:p>
          <a:r>
            <a:rPr lang="ru-RU" sz="2000" b="1" dirty="0" err="1">
              <a:latin typeface="Times New Roman"/>
              <a:cs typeface="Times New Roman"/>
            </a:rPr>
            <a:t>Талдау</a:t>
          </a:r>
          <a:r>
            <a:rPr lang="ru-RU" sz="2000" b="1" dirty="0">
              <a:latin typeface="Times New Roman"/>
              <a:cs typeface="Times New Roman"/>
            </a:rPr>
            <a:t> </a:t>
          </a:r>
          <a:r>
            <a:rPr lang="ru-RU" sz="2000" b="1" dirty="0" err="1">
              <a:latin typeface="Times New Roman"/>
              <a:cs typeface="Times New Roman"/>
            </a:rPr>
            <a:t>және</a:t>
          </a:r>
          <a:r>
            <a:rPr lang="ru-RU" sz="2000" b="1" dirty="0">
              <a:latin typeface="Times New Roman"/>
              <a:cs typeface="Times New Roman"/>
            </a:rPr>
            <a:t> сапа </a:t>
          </a:r>
          <a:r>
            <a:rPr lang="ru-RU" sz="2000" b="1" dirty="0" err="1">
              <a:latin typeface="Times New Roman"/>
              <a:cs typeface="Times New Roman"/>
            </a:rPr>
            <a:t>бақылау</a:t>
          </a:r>
          <a:endParaRPr lang="ru-RU" sz="2000" dirty="0">
            <a:latin typeface="Times New Roman"/>
            <a:cs typeface="Times New Roman"/>
          </a:endParaRPr>
        </a:p>
      </dgm:t>
    </dgm:pt>
    <dgm:pt modelId="{6710F508-634B-4CD8-AA03-F763D461D8E2}" type="parTrans" cxnId="{32651BAA-AF0C-46DE-B9D1-8B4E1A41A286}">
      <dgm:prSet/>
      <dgm:spPr/>
    </dgm:pt>
    <dgm:pt modelId="{4F6EADE9-CCA3-4CBF-9075-12B5B6F02177}" type="sibTrans" cxnId="{32651BAA-AF0C-46DE-B9D1-8B4E1A41A286}">
      <dgm:prSet/>
      <dgm:spPr/>
      <dgm:t>
        <a:bodyPr/>
        <a:lstStyle/>
        <a:p>
          <a:endParaRPr lang="en-US"/>
        </a:p>
        <a:p>
          <a:endParaRPr lang="ru-RU"/>
        </a:p>
      </dgm:t>
    </dgm:pt>
    <dgm:pt modelId="{1FB4D8C7-F5A9-465C-B81B-95A587425C4F}">
      <dgm:prSet phldr="0"/>
      <dgm:spPr/>
      <dgm:t>
        <a:bodyPr/>
        <a:lstStyle/>
        <a:p>
          <a:r>
            <a:rPr lang="ru-RU" sz="2000" b="1" dirty="0" err="1">
              <a:latin typeface="Times New Roman"/>
              <a:cs typeface="Times New Roman"/>
            </a:rPr>
            <a:t>Формуляция</a:t>
          </a:r>
          <a:r>
            <a:rPr lang="ru-RU" sz="2000" b="1" dirty="0">
              <a:latin typeface="Times New Roman"/>
              <a:cs typeface="Times New Roman"/>
            </a:rPr>
            <a:t> </a:t>
          </a:r>
          <a:r>
            <a:rPr lang="ru-RU" sz="2000" b="1" dirty="0" err="1">
              <a:latin typeface="Times New Roman"/>
              <a:cs typeface="Times New Roman"/>
            </a:rPr>
            <a:t>және</a:t>
          </a:r>
          <a:r>
            <a:rPr lang="ru-RU" sz="2000" b="1" dirty="0">
              <a:latin typeface="Times New Roman"/>
              <a:cs typeface="Times New Roman"/>
            </a:rPr>
            <a:t> </a:t>
          </a:r>
          <a:r>
            <a:rPr lang="ru-RU" sz="2000" b="1" dirty="0" err="1">
              <a:latin typeface="Times New Roman"/>
              <a:cs typeface="Times New Roman"/>
            </a:rPr>
            <a:t>дайын</a:t>
          </a:r>
          <a:r>
            <a:rPr lang="ru-RU" sz="2000" b="1" dirty="0">
              <a:latin typeface="Times New Roman"/>
              <a:cs typeface="Times New Roman"/>
            </a:rPr>
            <a:t> </a:t>
          </a:r>
          <a:r>
            <a:rPr lang="ru-RU" sz="2000" b="1" dirty="0" err="1">
              <a:latin typeface="Times New Roman"/>
              <a:cs typeface="Times New Roman"/>
            </a:rPr>
            <a:t>дәрілік</a:t>
          </a:r>
          <a:r>
            <a:rPr lang="ru-RU" sz="2000" b="1" dirty="0">
              <a:latin typeface="Times New Roman"/>
              <a:cs typeface="Times New Roman"/>
            </a:rPr>
            <a:t> </a:t>
          </a:r>
          <a:r>
            <a:rPr lang="ru-RU" sz="2000" b="1" dirty="0" err="1">
              <a:latin typeface="Times New Roman"/>
              <a:cs typeface="Times New Roman"/>
            </a:rPr>
            <a:t>түрге</a:t>
          </a:r>
          <a:r>
            <a:rPr lang="ru-RU" sz="2000" b="1" dirty="0">
              <a:latin typeface="Times New Roman"/>
              <a:cs typeface="Times New Roman"/>
            </a:rPr>
            <a:t> </a:t>
          </a:r>
          <a:r>
            <a:rPr lang="ru-RU" sz="2000" b="1" dirty="0" err="1">
              <a:latin typeface="Times New Roman"/>
              <a:cs typeface="Times New Roman"/>
            </a:rPr>
            <a:t>айналдыру</a:t>
          </a:r>
          <a:endParaRPr lang="ru-RU" sz="2000" dirty="0">
            <a:latin typeface="Times New Roman"/>
            <a:cs typeface="Times New Roman"/>
          </a:endParaRPr>
        </a:p>
      </dgm:t>
    </dgm:pt>
    <dgm:pt modelId="{10A55D00-2E1E-42B9-8D10-5190D5377FB9}" type="parTrans" cxnId="{8BBA888A-5C92-4CAE-9DE3-52AE419ED9DA}">
      <dgm:prSet/>
      <dgm:spPr/>
    </dgm:pt>
    <dgm:pt modelId="{0483F7FC-9AF3-40DF-A1BE-58457E4B1013}" type="sibTrans" cxnId="{8BBA888A-5C92-4CAE-9DE3-52AE419ED9DA}">
      <dgm:prSet/>
      <dgm:spPr/>
      <dgm:t>
        <a:bodyPr/>
        <a:lstStyle/>
        <a:p>
          <a:endParaRPr lang="en-US"/>
        </a:p>
        <a:p>
          <a:endParaRPr lang="ru-RU"/>
        </a:p>
      </dgm:t>
    </dgm:pt>
    <dgm:pt modelId="{F5EAA923-1E9F-43A2-81FB-EFB224771054}">
      <dgm:prSet phldr="0"/>
      <dgm:spPr/>
      <dgm:t>
        <a:bodyPr/>
        <a:lstStyle/>
        <a:p>
          <a:r>
            <a:rPr lang="ru-RU" sz="2000" b="1" dirty="0" err="1">
              <a:latin typeface="Times New Roman"/>
              <a:cs typeface="Times New Roman"/>
            </a:rPr>
            <a:t>Қаптау</a:t>
          </a:r>
          <a:r>
            <a:rPr lang="ru-RU" sz="2000" b="1" dirty="0">
              <a:latin typeface="Times New Roman"/>
              <a:cs typeface="Times New Roman"/>
            </a:rPr>
            <a:t> </a:t>
          </a:r>
          <a:r>
            <a:rPr lang="ru-RU" sz="2000" b="1" dirty="0" err="1">
              <a:latin typeface="Times New Roman"/>
              <a:cs typeface="Times New Roman"/>
            </a:rPr>
            <a:t>және</a:t>
          </a:r>
          <a:r>
            <a:rPr lang="ru-RU" sz="2000" b="1" dirty="0">
              <a:latin typeface="Times New Roman"/>
              <a:cs typeface="Times New Roman"/>
            </a:rPr>
            <a:t> </a:t>
          </a:r>
          <a:r>
            <a:rPr lang="ru-RU" sz="2000" b="1" dirty="0" err="1">
              <a:latin typeface="Times New Roman"/>
              <a:cs typeface="Times New Roman"/>
            </a:rPr>
            <a:t>сақтау</a:t>
          </a:r>
          <a:endParaRPr lang="ru-RU" sz="2000" dirty="0" err="1">
            <a:latin typeface="Times New Roman"/>
            <a:cs typeface="Times New Roman"/>
          </a:endParaRPr>
        </a:p>
      </dgm:t>
    </dgm:pt>
    <dgm:pt modelId="{B4D26E2D-FF23-4E08-B93A-FBCFFEBC3C12}" type="parTrans" cxnId="{BF36443A-2D77-4D6E-B604-97034BD4538A}">
      <dgm:prSet/>
      <dgm:spPr/>
    </dgm:pt>
    <dgm:pt modelId="{C2EF7102-FAED-455E-ABFF-C218DB7A8814}" type="sibTrans" cxnId="{BF36443A-2D77-4D6E-B604-97034BD4538A}">
      <dgm:prSet/>
      <dgm:spPr/>
    </dgm:pt>
    <dgm:pt modelId="{3D3DB474-7724-4307-ADF8-77E21E703E23}" type="pres">
      <dgm:prSet presAssocID="{3ACC045B-D3AE-4F2A-B4F5-740C7464806D}" presName="Name0" presStyleCnt="0">
        <dgm:presLayoutVars>
          <dgm:dir/>
          <dgm:resizeHandles val="exact"/>
        </dgm:presLayoutVars>
      </dgm:prSet>
      <dgm:spPr/>
    </dgm:pt>
    <dgm:pt modelId="{701EB5FD-E448-437A-9280-AA5DE1576B80}" type="pres">
      <dgm:prSet presAssocID="{DCC00551-B83D-4995-8418-777724A922DA}" presName="node" presStyleLbl="node1" presStyleIdx="0" presStyleCnt="7">
        <dgm:presLayoutVars>
          <dgm:bulletEnabled val="1"/>
        </dgm:presLayoutVars>
      </dgm:prSet>
      <dgm:spPr/>
    </dgm:pt>
    <dgm:pt modelId="{D48DAA65-7443-48A7-ACFE-2FE853795419}" type="pres">
      <dgm:prSet presAssocID="{6B46FF97-79EA-44F5-AF0A-82EF704826A8}" presName="sibTrans" presStyleLbl="sibTrans1D1" presStyleIdx="0" presStyleCnt="6"/>
      <dgm:spPr/>
    </dgm:pt>
    <dgm:pt modelId="{27EA221C-0BC4-4DAF-901F-203C983C9E90}" type="pres">
      <dgm:prSet presAssocID="{6B46FF97-79EA-44F5-AF0A-82EF704826A8}" presName="connectorText" presStyleLbl="sibTrans1D1" presStyleIdx="0" presStyleCnt="6"/>
      <dgm:spPr/>
    </dgm:pt>
    <dgm:pt modelId="{5930AFCA-AA3E-4CC6-9CEC-D7C6E2B80EBB}" type="pres">
      <dgm:prSet presAssocID="{9630F729-113C-482D-9377-FDCF5BA515AA}" presName="node" presStyleLbl="node1" presStyleIdx="1" presStyleCnt="7">
        <dgm:presLayoutVars>
          <dgm:bulletEnabled val="1"/>
        </dgm:presLayoutVars>
      </dgm:prSet>
      <dgm:spPr/>
    </dgm:pt>
    <dgm:pt modelId="{3F0A437F-4DCA-46A3-87E2-BC0011094432}" type="pres">
      <dgm:prSet presAssocID="{A8485D8E-AAD8-4FEB-A897-F07AD105A4CE}" presName="sibTrans" presStyleLbl="sibTrans1D1" presStyleIdx="1" presStyleCnt="6"/>
      <dgm:spPr/>
    </dgm:pt>
    <dgm:pt modelId="{89ECDD02-AEE7-41A3-9EB2-A81E64730275}" type="pres">
      <dgm:prSet presAssocID="{A8485D8E-AAD8-4FEB-A897-F07AD105A4CE}" presName="connectorText" presStyleLbl="sibTrans1D1" presStyleIdx="1" presStyleCnt="6"/>
      <dgm:spPr/>
    </dgm:pt>
    <dgm:pt modelId="{3F32C458-4ECC-4E47-878C-9E311B4946A0}" type="pres">
      <dgm:prSet presAssocID="{981E3E98-1317-45EC-896B-AB1EEFDFC070}" presName="node" presStyleLbl="node1" presStyleIdx="2" presStyleCnt="7">
        <dgm:presLayoutVars>
          <dgm:bulletEnabled val="1"/>
        </dgm:presLayoutVars>
      </dgm:prSet>
      <dgm:spPr/>
    </dgm:pt>
    <dgm:pt modelId="{E842487B-DB2B-431F-A7C6-F075602A1739}" type="pres">
      <dgm:prSet presAssocID="{533458A0-7310-4CA7-A1E4-BC1D0E271142}" presName="sibTrans" presStyleLbl="sibTrans1D1" presStyleIdx="2" presStyleCnt="6"/>
      <dgm:spPr/>
    </dgm:pt>
    <dgm:pt modelId="{11E0C97D-EF08-44BD-9DA4-4BDF141E1C39}" type="pres">
      <dgm:prSet presAssocID="{533458A0-7310-4CA7-A1E4-BC1D0E271142}" presName="connectorText" presStyleLbl="sibTrans1D1" presStyleIdx="2" presStyleCnt="6"/>
      <dgm:spPr/>
    </dgm:pt>
    <dgm:pt modelId="{956D7279-7D7F-4396-83C3-72874857B03F}" type="pres">
      <dgm:prSet presAssocID="{3D9A6593-004C-442A-989F-AA2379999642}" presName="node" presStyleLbl="node1" presStyleIdx="3" presStyleCnt="7">
        <dgm:presLayoutVars>
          <dgm:bulletEnabled val="1"/>
        </dgm:presLayoutVars>
      </dgm:prSet>
      <dgm:spPr/>
    </dgm:pt>
    <dgm:pt modelId="{DB5FFF46-C0AB-4A9C-8101-B8806D99177A}" type="pres">
      <dgm:prSet presAssocID="{3501137C-9152-4447-9941-727DC36B3B6E}" presName="sibTrans" presStyleLbl="sibTrans1D1" presStyleIdx="3" presStyleCnt="6"/>
      <dgm:spPr/>
    </dgm:pt>
    <dgm:pt modelId="{E3C5AB59-C0CD-4A68-AF28-9A374DE7ED31}" type="pres">
      <dgm:prSet presAssocID="{3501137C-9152-4447-9941-727DC36B3B6E}" presName="connectorText" presStyleLbl="sibTrans1D1" presStyleIdx="3" presStyleCnt="6"/>
      <dgm:spPr/>
    </dgm:pt>
    <dgm:pt modelId="{527B5EFC-2204-441D-A46E-8E79BE6DE91B}" type="pres">
      <dgm:prSet presAssocID="{8A799BD9-3917-42C2-94DC-91389CC40243}" presName="node" presStyleLbl="node1" presStyleIdx="4" presStyleCnt="7">
        <dgm:presLayoutVars>
          <dgm:bulletEnabled val="1"/>
        </dgm:presLayoutVars>
      </dgm:prSet>
      <dgm:spPr/>
    </dgm:pt>
    <dgm:pt modelId="{269C1BCA-C845-4B70-9F54-ADE42626C440}" type="pres">
      <dgm:prSet presAssocID="{4F6EADE9-CCA3-4CBF-9075-12B5B6F02177}" presName="sibTrans" presStyleLbl="sibTrans1D1" presStyleIdx="4" presStyleCnt="6"/>
      <dgm:spPr/>
    </dgm:pt>
    <dgm:pt modelId="{36C0B012-D5FC-4FFD-A401-42735FA2BA72}" type="pres">
      <dgm:prSet presAssocID="{4F6EADE9-CCA3-4CBF-9075-12B5B6F02177}" presName="connectorText" presStyleLbl="sibTrans1D1" presStyleIdx="4" presStyleCnt="6"/>
      <dgm:spPr/>
    </dgm:pt>
    <dgm:pt modelId="{FDFE0DF4-1B9D-4417-8303-2C4E81302438}" type="pres">
      <dgm:prSet presAssocID="{1FB4D8C7-F5A9-465C-B81B-95A587425C4F}" presName="node" presStyleLbl="node1" presStyleIdx="5" presStyleCnt="7">
        <dgm:presLayoutVars>
          <dgm:bulletEnabled val="1"/>
        </dgm:presLayoutVars>
      </dgm:prSet>
      <dgm:spPr/>
    </dgm:pt>
    <dgm:pt modelId="{4E98FEF0-7685-4213-BC46-4C87C1EEE156}" type="pres">
      <dgm:prSet presAssocID="{0483F7FC-9AF3-40DF-A1BE-58457E4B1013}" presName="sibTrans" presStyleLbl="sibTrans1D1" presStyleIdx="5" presStyleCnt="6"/>
      <dgm:spPr/>
    </dgm:pt>
    <dgm:pt modelId="{4B0B0F62-CA51-4136-ABF1-60AFA6A06AB6}" type="pres">
      <dgm:prSet presAssocID="{0483F7FC-9AF3-40DF-A1BE-58457E4B1013}" presName="connectorText" presStyleLbl="sibTrans1D1" presStyleIdx="5" presStyleCnt="6"/>
      <dgm:spPr/>
    </dgm:pt>
    <dgm:pt modelId="{8FC9AA4D-6DAB-4074-91AC-CE1FDCEB1814}" type="pres">
      <dgm:prSet presAssocID="{F5EAA923-1E9F-43A2-81FB-EFB224771054}" presName="node" presStyleLbl="node1" presStyleIdx="6" presStyleCnt="7">
        <dgm:presLayoutVars>
          <dgm:bulletEnabled val="1"/>
        </dgm:presLayoutVars>
      </dgm:prSet>
      <dgm:spPr/>
    </dgm:pt>
  </dgm:ptLst>
  <dgm:cxnLst>
    <dgm:cxn modelId="{3861EC08-543C-4C74-A642-B16053072ADA}" type="presOf" srcId="{3501137C-9152-4447-9941-727DC36B3B6E}" destId="{DB5FFF46-C0AB-4A9C-8101-B8806D99177A}" srcOrd="0" destOrd="0" presId="urn:microsoft.com/office/officeart/2016/7/layout/RepeatingBendingProcessNew"/>
    <dgm:cxn modelId="{02AFA60F-F7DD-4AFD-A1DE-A8CD3C3D887B}" type="presOf" srcId="{1FB4D8C7-F5A9-465C-B81B-95A587425C4F}" destId="{FDFE0DF4-1B9D-4417-8303-2C4E81302438}" srcOrd="0" destOrd="0" presId="urn:microsoft.com/office/officeart/2016/7/layout/RepeatingBendingProcessNew"/>
    <dgm:cxn modelId="{D84D7C1E-3C6A-45A4-82B0-3D5CBA0F8C65}" type="presOf" srcId="{533458A0-7310-4CA7-A1E4-BC1D0E271142}" destId="{E842487B-DB2B-431F-A7C6-F075602A1739}" srcOrd="0" destOrd="0" presId="urn:microsoft.com/office/officeart/2016/7/layout/RepeatingBendingProcessNew"/>
    <dgm:cxn modelId="{E0CBE21F-409E-485C-98BE-41C87872FD5A}" type="presOf" srcId="{8A799BD9-3917-42C2-94DC-91389CC40243}" destId="{527B5EFC-2204-441D-A46E-8E79BE6DE91B}" srcOrd="0" destOrd="0" presId="urn:microsoft.com/office/officeart/2016/7/layout/RepeatingBendingProcessNew"/>
    <dgm:cxn modelId="{6720092F-9FD2-47AC-891A-8362EB7BC064}" type="presOf" srcId="{981E3E98-1317-45EC-896B-AB1EEFDFC070}" destId="{3F32C458-4ECC-4E47-878C-9E311B4946A0}" srcOrd="0" destOrd="0" presId="urn:microsoft.com/office/officeart/2016/7/layout/RepeatingBendingProcessNew"/>
    <dgm:cxn modelId="{34DEF035-FCF2-4786-8898-B8B3A6CE9478}" type="presOf" srcId="{0483F7FC-9AF3-40DF-A1BE-58457E4B1013}" destId="{4B0B0F62-CA51-4136-ABF1-60AFA6A06AB6}" srcOrd="1" destOrd="0" presId="urn:microsoft.com/office/officeart/2016/7/layout/RepeatingBendingProcessNew"/>
    <dgm:cxn modelId="{BF36443A-2D77-4D6E-B604-97034BD4538A}" srcId="{3ACC045B-D3AE-4F2A-B4F5-740C7464806D}" destId="{F5EAA923-1E9F-43A2-81FB-EFB224771054}" srcOrd="6" destOrd="0" parTransId="{B4D26E2D-FF23-4E08-B93A-FBCFFEBC3C12}" sibTransId="{C2EF7102-FAED-455E-ABFF-C218DB7A8814}"/>
    <dgm:cxn modelId="{3B9A3240-8171-4862-8142-24016F07FD06}" srcId="{3ACC045B-D3AE-4F2A-B4F5-740C7464806D}" destId="{DCC00551-B83D-4995-8418-777724A922DA}" srcOrd="0" destOrd="0" parTransId="{D9520023-7441-4733-AE5D-5044B3EBE4AA}" sibTransId="{6B46FF97-79EA-44F5-AF0A-82EF704826A8}"/>
    <dgm:cxn modelId="{DAE5194B-7DDE-4C2C-92F2-17F834899A21}" type="presOf" srcId="{3501137C-9152-4447-9941-727DC36B3B6E}" destId="{E3C5AB59-C0CD-4A68-AF28-9A374DE7ED31}" srcOrd="1" destOrd="0" presId="urn:microsoft.com/office/officeart/2016/7/layout/RepeatingBendingProcessNew"/>
    <dgm:cxn modelId="{77A0766C-113F-4409-915E-8F482B9024FD}" srcId="{3ACC045B-D3AE-4F2A-B4F5-740C7464806D}" destId="{3D9A6593-004C-442A-989F-AA2379999642}" srcOrd="3" destOrd="0" parTransId="{43CFA433-C4D7-4ED2-B39D-4F4DB8D517EF}" sibTransId="{3501137C-9152-4447-9941-727DC36B3B6E}"/>
    <dgm:cxn modelId="{DBB05772-1D10-41A3-894C-3CC6D3755B97}" type="presOf" srcId="{4F6EADE9-CCA3-4CBF-9075-12B5B6F02177}" destId="{36C0B012-D5FC-4FFD-A401-42735FA2BA72}" srcOrd="1" destOrd="0" presId="urn:microsoft.com/office/officeart/2016/7/layout/RepeatingBendingProcessNew"/>
    <dgm:cxn modelId="{B169D655-1CAE-430F-A7D5-2881CDDB6A75}" srcId="{3ACC045B-D3AE-4F2A-B4F5-740C7464806D}" destId="{9630F729-113C-482D-9377-FDCF5BA515AA}" srcOrd="1" destOrd="0" parTransId="{7A2069A2-9EED-41FB-A2E0-553E6A20CC7F}" sibTransId="{A8485D8E-AAD8-4FEB-A897-F07AD105A4CE}"/>
    <dgm:cxn modelId="{019CAC57-9FE8-450D-88B0-753BAA2201BD}" type="presOf" srcId="{A8485D8E-AAD8-4FEB-A897-F07AD105A4CE}" destId="{3F0A437F-4DCA-46A3-87E2-BC0011094432}" srcOrd="0" destOrd="0" presId="urn:microsoft.com/office/officeart/2016/7/layout/RepeatingBendingProcessNew"/>
    <dgm:cxn modelId="{74E1F083-33D8-4FF2-AEB6-7CCA0915A445}" type="presOf" srcId="{A8485D8E-AAD8-4FEB-A897-F07AD105A4CE}" destId="{89ECDD02-AEE7-41A3-9EB2-A81E64730275}" srcOrd="1" destOrd="0" presId="urn:microsoft.com/office/officeart/2016/7/layout/RepeatingBendingProcessNew"/>
    <dgm:cxn modelId="{8BBA888A-5C92-4CAE-9DE3-52AE419ED9DA}" srcId="{3ACC045B-D3AE-4F2A-B4F5-740C7464806D}" destId="{1FB4D8C7-F5A9-465C-B81B-95A587425C4F}" srcOrd="5" destOrd="0" parTransId="{10A55D00-2E1E-42B9-8D10-5190D5377FB9}" sibTransId="{0483F7FC-9AF3-40DF-A1BE-58457E4B1013}"/>
    <dgm:cxn modelId="{0D2E198B-4371-4E5A-9BD6-B10769BE706B}" type="presOf" srcId="{6B46FF97-79EA-44F5-AF0A-82EF704826A8}" destId="{D48DAA65-7443-48A7-ACFE-2FE853795419}" srcOrd="0" destOrd="0" presId="urn:microsoft.com/office/officeart/2016/7/layout/RepeatingBendingProcessNew"/>
    <dgm:cxn modelId="{707C588D-9D4F-4156-9CBF-1F714545CCF4}" srcId="{3ACC045B-D3AE-4F2A-B4F5-740C7464806D}" destId="{981E3E98-1317-45EC-896B-AB1EEFDFC070}" srcOrd="2" destOrd="0" parTransId="{13EDAC1B-312D-42A1-B558-1E055EF35AE0}" sibTransId="{533458A0-7310-4CA7-A1E4-BC1D0E271142}"/>
    <dgm:cxn modelId="{A6CA249C-A7EE-4DFE-8134-D86F3DDFE31F}" type="presOf" srcId="{F5EAA923-1E9F-43A2-81FB-EFB224771054}" destId="{8FC9AA4D-6DAB-4074-91AC-CE1FDCEB1814}" srcOrd="0" destOrd="0" presId="urn:microsoft.com/office/officeart/2016/7/layout/RepeatingBendingProcessNew"/>
    <dgm:cxn modelId="{32651BAA-AF0C-46DE-B9D1-8B4E1A41A286}" srcId="{3ACC045B-D3AE-4F2A-B4F5-740C7464806D}" destId="{8A799BD9-3917-42C2-94DC-91389CC40243}" srcOrd="4" destOrd="0" parTransId="{6710F508-634B-4CD8-AA03-F763D461D8E2}" sibTransId="{4F6EADE9-CCA3-4CBF-9075-12B5B6F02177}"/>
    <dgm:cxn modelId="{9CFADCBC-29B1-4891-85DB-F1CEE53D04C7}" type="presOf" srcId="{3ACC045B-D3AE-4F2A-B4F5-740C7464806D}" destId="{3D3DB474-7724-4307-ADF8-77E21E703E23}" srcOrd="0" destOrd="0" presId="urn:microsoft.com/office/officeart/2016/7/layout/RepeatingBendingProcessNew"/>
    <dgm:cxn modelId="{0B1690BD-FE5B-4534-9813-2CF683C4E8B5}" type="presOf" srcId="{9630F729-113C-482D-9377-FDCF5BA515AA}" destId="{5930AFCA-AA3E-4CC6-9CEC-D7C6E2B80EBB}" srcOrd="0" destOrd="0" presId="urn:microsoft.com/office/officeart/2016/7/layout/RepeatingBendingProcessNew"/>
    <dgm:cxn modelId="{851853CE-BAF6-46BB-A695-51EF91EABB1A}" type="presOf" srcId="{DCC00551-B83D-4995-8418-777724A922DA}" destId="{701EB5FD-E448-437A-9280-AA5DE1576B80}" srcOrd="0" destOrd="0" presId="urn:microsoft.com/office/officeart/2016/7/layout/RepeatingBendingProcessNew"/>
    <dgm:cxn modelId="{37C946D5-8E8E-4D50-A9DD-3D47A74074C1}" type="presOf" srcId="{3D9A6593-004C-442A-989F-AA2379999642}" destId="{956D7279-7D7F-4396-83C3-72874857B03F}" srcOrd="0" destOrd="0" presId="urn:microsoft.com/office/officeart/2016/7/layout/RepeatingBendingProcessNew"/>
    <dgm:cxn modelId="{F999DEDB-91E2-40F7-A447-65D9843904C8}" type="presOf" srcId="{0483F7FC-9AF3-40DF-A1BE-58457E4B1013}" destId="{4E98FEF0-7685-4213-BC46-4C87C1EEE156}" srcOrd="0" destOrd="0" presId="urn:microsoft.com/office/officeart/2016/7/layout/RepeatingBendingProcessNew"/>
    <dgm:cxn modelId="{1D4743DD-BBE9-427F-8780-AF8FACF01677}" type="presOf" srcId="{6B46FF97-79EA-44F5-AF0A-82EF704826A8}" destId="{27EA221C-0BC4-4DAF-901F-203C983C9E90}" srcOrd="1" destOrd="0" presId="urn:microsoft.com/office/officeart/2016/7/layout/RepeatingBendingProcessNew"/>
    <dgm:cxn modelId="{3C2154ED-0476-47A1-8BC9-725DF8D20CD8}" type="presOf" srcId="{4F6EADE9-CCA3-4CBF-9075-12B5B6F02177}" destId="{269C1BCA-C845-4B70-9F54-ADE42626C440}" srcOrd="0" destOrd="0" presId="urn:microsoft.com/office/officeart/2016/7/layout/RepeatingBendingProcessNew"/>
    <dgm:cxn modelId="{E26EF7FA-0648-4829-8A09-48FA49DB888F}" type="presOf" srcId="{533458A0-7310-4CA7-A1E4-BC1D0E271142}" destId="{11E0C97D-EF08-44BD-9DA4-4BDF141E1C39}" srcOrd="1" destOrd="0" presId="urn:microsoft.com/office/officeart/2016/7/layout/RepeatingBendingProcessNew"/>
    <dgm:cxn modelId="{E9DFAFBE-072F-4552-A62F-F920B4BB0BBC}" type="presParOf" srcId="{3D3DB474-7724-4307-ADF8-77E21E703E23}" destId="{701EB5FD-E448-437A-9280-AA5DE1576B80}" srcOrd="0" destOrd="0" presId="urn:microsoft.com/office/officeart/2016/7/layout/RepeatingBendingProcessNew"/>
    <dgm:cxn modelId="{2B02ED1D-CD62-4AAE-A882-A8CDA7E9975A}" type="presParOf" srcId="{3D3DB474-7724-4307-ADF8-77E21E703E23}" destId="{D48DAA65-7443-48A7-ACFE-2FE853795419}" srcOrd="1" destOrd="0" presId="urn:microsoft.com/office/officeart/2016/7/layout/RepeatingBendingProcessNew"/>
    <dgm:cxn modelId="{AB1F15A2-E716-47C6-833E-2DFE5BFA2721}" type="presParOf" srcId="{D48DAA65-7443-48A7-ACFE-2FE853795419}" destId="{27EA221C-0BC4-4DAF-901F-203C983C9E90}" srcOrd="0" destOrd="0" presId="urn:microsoft.com/office/officeart/2016/7/layout/RepeatingBendingProcessNew"/>
    <dgm:cxn modelId="{8B5F7B28-15F4-4BAB-BBCC-71923EB81812}" type="presParOf" srcId="{3D3DB474-7724-4307-ADF8-77E21E703E23}" destId="{5930AFCA-AA3E-4CC6-9CEC-D7C6E2B80EBB}" srcOrd="2" destOrd="0" presId="urn:microsoft.com/office/officeart/2016/7/layout/RepeatingBendingProcessNew"/>
    <dgm:cxn modelId="{4ECBAAB8-4EF8-49AF-AC0E-02D692A22EF7}" type="presParOf" srcId="{3D3DB474-7724-4307-ADF8-77E21E703E23}" destId="{3F0A437F-4DCA-46A3-87E2-BC0011094432}" srcOrd="3" destOrd="0" presId="urn:microsoft.com/office/officeart/2016/7/layout/RepeatingBendingProcessNew"/>
    <dgm:cxn modelId="{F945707F-1309-4B94-8AFC-F434BD613B77}" type="presParOf" srcId="{3F0A437F-4DCA-46A3-87E2-BC0011094432}" destId="{89ECDD02-AEE7-41A3-9EB2-A81E64730275}" srcOrd="0" destOrd="0" presId="urn:microsoft.com/office/officeart/2016/7/layout/RepeatingBendingProcessNew"/>
    <dgm:cxn modelId="{501D7F7F-5EE5-4A60-B6EB-2F318D8D4E0C}" type="presParOf" srcId="{3D3DB474-7724-4307-ADF8-77E21E703E23}" destId="{3F32C458-4ECC-4E47-878C-9E311B4946A0}" srcOrd="4" destOrd="0" presId="urn:microsoft.com/office/officeart/2016/7/layout/RepeatingBendingProcessNew"/>
    <dgm:cxn modelId="{42B522A7-7516-458E-8433-925BAD48611D}" type="presParOf" srcId="{3D3DB474-7724-4307-ADF8-77E21E703E23}" destId="{E842487B-DB2B-431F-A7C6-F075602A1739}" srcOrd="5" destOrd="0" presId="urn:microsoft.com/office/officeart/2016/7/layout/RepeatingBendingProcessNew"/>
    <dgm:cxn modelId="{78937716-BA99-4650-AF7D-2711B2C0AEC0}" type="presParOf" srcId="{E842487B-DB2B-431F-A7C6-F075602A1739}" destId="{11E0C97D-EF08-44BD-9DA4-4BDF141E1C39}" srcOrd="0" destOrd="0" presId="urn:microsoft.com/office/officeart/2016/7/layout/RepeatingBendingProcessNew"/>
    <dgm:cxn modelId="{E56B6E44-D018-4E5D-9A54-405BBC761596}" type="presParOf" srcId="{3D3DB474-7724-4307-ADF8-77E21E703E23}" destId="{956D7279-7D7F-4396-83C3-72874857B03F}" srcOrd="6" destOrd="0" presId="urn:microsoft.com/office/officeart/2016/7/layout/RepeatingBendingProcessNew"/>
    <dgm:cxn modelId="{D3B9A19D-ED70-4E9B-9EAB-D538EEC26295}" type="presParOf" srcId="{3D3DB474-7724-4307-ADF8-77E21E703E23}" destId="{DB5FFF46-C0AB-4A9C-8101-B8806D99177A}" srcOrd="7" destOrd="0" presId="urn:microsoft.com/office/officeart/2016/7/layout/RepeatingBendingProcessNew"/>
    <dgm:cxn modelId="{7B4E40CF-6D7B-4871-9CF8-2CBBE82BFB7F}" type="presParOf" srcId="{DB5FFF46-C0AB-4A9C-8101-B8806D99177A}" destId="{E3C5AB59-C0CD-4A68-AF28-9A374DE7ED31}" srcOrd="0" destOrd="0" presId="urn:microsoft.com/office/officeart/2016/7/layout/RepeatingBendingProcessNew"/>
    <dgm:cxn modelId="{C7DFC225-08B3-47BC-93AE-3D7CAA805A20}" type="presParOf" srcId="{3D3DB474-7724-4307-ADF8-77E21E703E23}" destId="{527B5EFC-2204-441D-A46E-8E79BE6DE91B}" srcOrd="8" destOrd="0" presId="urn:microsoft.com/office/officeart/2016/7/layout/RepeatingBendingProcessNew"/>
    <dgm:cxn modelId="{CB826485-1F52-412B-AAC3-5D5BD5E1806D}" type="presParOf" srcId="{3D3DB474-7724-4307-ADF8-77E21E703E23}" destId="{269C1BCA-C845-4B70-9F54-ADE42626C440}" srcOrd="9" destOrd="0" presId="urn:microsoft.com/office/officeart/2016/7/layout/RepeatingBendingProcessNew"/>
    <dgm:cxn modelId="{5E4E07D7-59D3-4BFA-BB58-E7255C6FEC22}" type="presParOf" srcId="{269C1BCA-C845-4B70-9F54-ADE42626C440}" destId="{36C0B012-D5FC-4FFD-A401-42735FA2BA72}" srcOrd="0" destOrd="0" presId="urn:microsoft.com/office/officeart/2016/7/layout/RepeatingBendingProcessNew"/>
    <dgm:cxn modelId="{4D1D44B1-CF8D-4E64-AC40-ACF38A07B75F}" type="presParOf" srcId="{3D3DB474-7724-4307-ADF8-77E21E703E23}" destId="{FDFE0DF4-1B9D-4417-8303-2C4E81302438}" srcOrd="10" destOrd="0" presId="urn:microsoft.com/office/officeart/2016/7/layout/RepeatingBendingProcessNew"/>
    <dgm:cxn modelId="{0B062D97-1D74-4455-80B8-0EDE9D7C83D1}" type="presParOf" srcId="{3D3DB474-7724-4307-ADF8-77E21E703E23}" destId="{4E98FEF0-7685-4213-BC46-4C87C1EEE156}" srcOrd="11" destOrd="0" presId="urn:microsoft.com/office/officeart/2016/7/layout/RepeatingBendingProcessNew"/>
    <dgm:cxn modelId="{315729F2-3ED7-4AE1-A4D7-16F0DBB02765}" type="presParOf" srcId="{4E98FEF0-7685-4213-BC46-4C87C1EEE156}" destId="{4B0B0F62-CA51-4136-ABF1-60AFA6A06AB6}" srcOrd="0" destOrd="0" presId="urn:microsoft.com/office/officeart/2016/7/layout/RepeatingBendingProcessNew"/>
    <dgm:cxn modelId="{3FE971C7-5715-42AC-966B-07DB969F5B24}" type="presParOf" srcId="{3D3DB474-7724-4307-ADF8-77E21E703E23}" destId="{8FC9AA4D-6DAB-4074-91AC-CE1FDCEB1814}" srcOrd="1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E72AFB2-BEDE-4589-B0B1-B6AFDE2A149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8B254FD5-5D2E-48C6-B34B-A94F9D6AAAAB}">
      <dgm:prSet phldr="0" custT="1"/>
      <dgm:spPr/>
      <dgm:t>
        <a:bodyPr/>
        <a:lstStyle/>
        <a:p>
          <a:pPr rtl="0"/>
          <a:r>
            <a:rPr lang="en-US" sz="1800" dirty="0">
              <a:latin typeface="Times New Roman"/>
              <a:cs typeface="Times New Roman"/>
            </a:rPr>
            <a:t> Биотехнология : учебник для студ. учреждений высш. образования / С. Н. Орехов, И.И.Чакалева ; под ред. А. В.Катлинского. — 2-е изд., стер. — М .: Издательский центр «Академия», 2016. - 288 с</a:t>
          </a:r>
        </a:p>
      </dgm:t>
    </dgm:pt>
    <dgm:pt modelId="{358CF938-DE4B-4389-8625-E5EEF5F682ED}" type="parTrans" cxnId="{F5B10C78-B4AB-40C8-9720-806DCE75F948}">
      <dgm:prSet/>
      <dgm:spPr/>
    </dgm:pt>
    <dgm:pt modelId="{8837C673-F652-4109-8303-AFC28DF7FCFB}" type="sibTrans" cxnId="{F5B10C78-B4AB-40C8-9720-806DCE75F948}">
      <dgm:prSet/>
      <dgm:spPr/>
    </dgm:pt>
    <dgm:pt modelId="{CFA5C3CB-9FDE-4FFA-9457-D18DE7E2F7D3}">
      <dgm:prSet phldr="0"/>
      <dgm:spPr/>
      <dgm:t>
        <a:bodyPr/>
        <a:lstStyle/>
        <a:p>
          <a:pPr rtl="0"/>
          <a:r>
            <a:rPr lang="en-US" sz="1800" i="1" dirty="0">
              <a:latin typeface="Times New Roman"/>
              <a:cs typeface="Times New Roman"/>
            </a:rPr>
            <a:t>Биотехнология: оқулық / ред. В. А. Колодязной, М. А. Самотруева</a:t>
          </a:r>
          <a:r>
            <a:rPr lang="en-US" sz="1800" dirty="0">
              <a:latin typeface="Times New Roman"/>
              <a:cs typeface="Times New Roman"/>
            </a:rPr>
            <a:t>. — Москва: ГЭОТАР‑Медиа, 2025. — 384 б. — ISBN 978‑5‑9704‑8839‑3. Электронды нұсқа: rosmedlib.ru. (Қолжетім күні: 20.11.2024) </a:t>
          </a:r>
          <a:r>
            <a:rPr lang="en-US" sz="1800" dirty="0">
              <a:latin typeface="Times New Roman"/>
              <a:cs typeface="Times New Roman"/>
              <a:hlinkClick xmlns:r="http://schemas.openxmlformats.org/officeDocument/2006/relationships" r:id="rId1"/>
            </a:rPr>
            <a:t>Р</a:t>
          </a:r>
          <a:endParaRPr lang="en-US" sz="1800" dirty="0">
            <a:latin typeface="Times New Roman"/>
            <a:cs typeface="Times New Roman"/>
          </a:endParaRPr>
        </a:p>
      </dgm:t>
    </dgm:pt>
    <dgm:pt modelId="{EE031866-0CB0-40B6-A31F-3A50A431F535}" type="parTrans" cxnId="{8CF277E3-27C5-4693-85C9-7F2B51C891F8}">
      <dgm:prSet/>
      <dgm:spPr/>
    </dgm:pt>
    <dgm:pt modelId="{AA9DD144-4567-4D1D-9BC2-F2609B46410A}" type="sibTrans" cxnId="{8CF277E3-27C5-4693-85C9-7F2B51C891F8}">
      <dgm:prSet/>
      <dgm:spPr/>
    </dgm:pt>
    <dgm:pt modelId="{3C5B81DB-A8DA-4F98-97CC-399B7D4E38BA}">
      <dgm:prSet phldr="0"/>
      <dgm:spPr/>
      <dgm:t>
        <a:bodyPr/>
        <a:lstStyle/>
        <a:p>
          <a:pPr rtl="0"/>
          <a:r>
            <a:rPr lang="en-US" sz="1800" dirty="0">
              <a:latin typeface="Times New Roman"/>
              <a:cs typeface="Times New Roman"/>
            </a:rPr>
            <a:t>Моисеев, Д.В., Лукашов, Р.И., Веремчук, О.А., Моисеева, А.М. </a:t>
          </a:r>
          <a:r>
            <a:rPr lang="en-US" sz="1800" b="1" dirty="0">
              <a:latin typeface="Times New Roman"/>
              <a:cs typeface="Times New Roman"/>
            </a:rPr>
            <a:t>Фармацевтическая биотехнология : </a:t>
          </a:r>
          <a:r>
            <a:rPr lang="en-US" sz="1800" dirty="0">
              <a:latin typeface="Times New Roman"/>
              <a:cs typeface="Times New Roman"/>
            </a:rPr>
            <a:t>пособие / Д.В. Моисеев, Р.И. Лукашов, О.А. Веремчук, А.М. Моисеева // под ред. Д.В. Моисеева. – Витебск: ВГМУ, 2019. – 293 с. </a:t>
          </a:r>
        </a:p>
      </dgm:t>
    </dgm:pt>
    <dgm:pt modelId="{04DF348B-D1DE-4224-9BF3-EE86F611C255}" type="parTrans" cxnId="{ECE4311A-C750-4602-9F74-FEF20345AF9A}">
      <dgm:prSet/>
      <dgm:spPr/>
    </dgm:pt>
    <dgm:pt modelId="{D25D9153-6ADD-432D-A90D-DC30340E6084}" type="sibTrans" cxnId="{ECE4311A-C750-4602-9F74-FEF20345AF9A}">
      <dgm:prSet/>
      <dgm:spPr/>
    </dgm:pt>
    <dgm:pt modelId="{B613894A-E25D-4AD5-8AE0-1D353F0591F8}" type="pres">
      <dgm:prSet presAssocID="{0E72AFB2-BEDE-4589-B0B1-B6AFDE2A1492}" presName="linear" presStyleCnt="0">
        <dgm:presLayoutVars>
          <dgm:animLvl val="lvl"/>
          <dgm:resizeHandles val="exact"/>
        </dgm:presLayoutVars>
      </dgm:prSet>
      <dgm:spPr/>
    </dgm:pt>
    <dgm:pt modelId="{7FABA034-4524-47B2-8B01-AFD1672BAE37}" type="pres">
      <dgm:prSet presAssocID="{8B254FD5-5D2E-48C6-B34B-A94F9D6AAAAB}" presName="parentText" presStyleLbl="node1" presStyleIdx="0" presStyleCnt="3">
        <dgm:presLayoutVars>
          <dgm:chMax val="0"/>
          <dgm:bulletEnabled val="1"/>
        </dgm:presLayoutVars>
      </dgm:prSet>
      <dgm:spPr/>
    </dgm:pt>
    <dgm:pt modelId="{198233AD-8B1A-40A4-B522-742C40C9870D}" type="pres">
      <dgm:prSet presAssocID="{8837C673-F652-4109-8303-AFC28DF7FCFB}" presName="spacer" presStyleCnt="0"/>
      <dgm:spPr/>
    </dgm:pt>
    <dgm:pt modelId="{A2951CA0-75C9-4980-8DC5-3B81DEFC4F79}" type="pres">
      <dgm:prSet presAssocID="{3C5B81DB-A8DA-4F98-97CC-399B7D4E38BA}" presName="parentText" presStyleLbl="node1" presStyleIdx="1" presStyleCnt="3">
        <dgm:presLayoutVars>
          <dgm:chMax val="0"/>
          <dgm:bulletEnabled val="1"/>
        </dgm:presLayoutVars>
      </dgm:prSet>
      <dgm:spPr/>
    </dgm:pt>
    <dgm:pt modelId="{6F635C81-0C93-41CE-A1EE-A3DB3803E22B}" type="pres">
      <dgm:prSet presAssocID="{D25D9153-6ADD-432D-A90D-DC30340E6084}" presName="spacer" presStyleCnt="0"/>
      <dgm:spPr/>
    </dgm:pt>
    <dgm:pt modelId="{045D7B66-0B80-4D05-B272-47F67DC574F8}" type="pres">
      <dgm:prSet presAssocID="{CFA5C3CB-9FDE-4FFA-9457-D18DE7E2F7D3}" presName="parentText" presStyleLbl="node1" presStyleIdx="2" presStyleCnt="3">
        <dgm:presLayoutVars>
          <dgm:chMax val="0"/>
          <dgm:bulletEnabled val="1"/>
        </dgm:presLayoutVars>
      </dgm:prSet>
      <dgm:spPr/>
    </dgm:pt>
  </dgm:ptLst>
  <dgm:cxnLst>
    <dgm:cxn modelId="{ECE4311A-C750-4602-9F74-FEF20345AF9A}" srcId="{0E72AFB2-BEDE-4589-B0B1-B6AFDE2A1492}" destId="{3C5B81DB-A8DA-4F98-97CC-399B7D4E38BA}" srcOrd="1" destOrd="0" parTransId="{04DF348B-D1DE-4224-9BF3-EE86F611C255}" sibTransId="{D25D9153-6ADD-432D-A90D-DC30340E6084}"/>
    <dgm:cxn modelId="{F327771E-BB46-4AA2-9FCB-30CF09702C60}" type="presOf" srcId="{0E72AFB2-BEDE-4589-B0B1-B6AFDE2A1492}" destId="{B613894A-E25D-4AD5-8AE0-1D353F0591F8}" srcOrd="0" destOrd="0" presId="urn:microsoft.com/office/officeart/2005/8/layout/vList2"/>
    <dgm:cxn modelId="{73627363-7E6A-46D9-9988-E895373EC8DA}" type="presOf" srcId="{8B254FD5-5D2E-48C6-B34B-A94F9D6AAAAB}" destId="{7FABA034-4524-47B2-8B01-AFD1672BAE37}" srcOrd="0" destOrd="0" presId="urn:microsoft.com/office/officeart/2005/8/layout/vList2"/>
    <dgm:cxn modelId="{F5B10C78-B4AB-40C8-9720-806DCE75F948}" srcId="{0E72AFB2-BEDE-4589-B0B1-B6AFDE2A1492}" destId="{8B254FD5-5D2E-48C6-B34B-A94F9D6AAAAB}" srcOrd="0" destOrd="0" parTransId="{358CF938-DE4B-4389-8625-E5EEF5F682ED}" sibTransId="{8837C673-F652-4109-8303-AFC28DF7FCFB}"/>
    <dgm:cxn modelId="{39F24785-EE05-4136-AC9F-4817432DAAF3}" type="presOf" srcId="{3C5B81DB-A8DA-4F98-97CC-399B7D4E38BA}" destId="{A2951CA0-75C9-4980-8DC5-3B81DEFC4F79}" srcOrd="0" destOrd="0" presId="urn:microsoft.com/office/officeart/2005/8/layout/vList2"/>
    <dgm:cxn modelId="{8CF277E3-27C5-4693-85C9-7F2B51C891F8}" srcId="{0E72AFB2-BEDE-4589-B0B1-B6AFDE2A1492}" destId="{CFA5C3CB-9FDE-4FFA-9457-D18DE7E2F7D3}" srcOrd="2" destOrd="0" parTransId="{EE031866-0CB0-40B6-A31F-3A50A431F535}" sibTransId="{AA9DD144-4567-4D1D-9BC2-F2609B46410A}"/>
    <dgm:cxn modelId="{AFD8D9E6-2F88-436B-ABAD-A4B96416D16B}" type="presOf" srcId="{CFA5C3CB-9FDE-4FFA-9457-D18DE7E2F7D3}" destId="{045D7B66-0B80-4D05-B272-47F67DC574F8}" srcOrd="0" destOrd="0" presId="urn:microsoft.com/office/officeart/2005/8/layout/vList2"/>
    <dgm:cxn modelId="{D728964F-A2C5-472C-905C-3BBE4474119C}" type="presParOf" srcId="{B613894A-E25D-4AD5-8AE0-1D353F0591F8}" destId="{7FABA034-4524-47B2-8B01-AFD1672BAE37}" srcOrd="0" destOrd="0" presId="urn:microsoft.com/office/officeart/2005/8/layout/vList2"/>
    <dgm:cxn modelId="{3E7B5662-A27E-4321-906C-CE32A68D8892}" type="presParOf" srcId="{B613894A-E25D-4AD5-8AE0-1D353F0591F8}" destId="{198233AD-8B1A-40A4-B522-742C40C9870D}" srcOrd="1" destOrd="0" presId="urn:microsoft.com/office/officeart/2005/8/layout/vList2"/>
    <dgm:cxn modelId="{13885795-06B1-4AB4-871C-F36F393FC9B7}" type="presParOf" srcId="{B613894A-E25D-4AD5-8AE0-1D353F0591F8}" destId="{A2951CA0-75C9-4980-8DC5-3B81DEFC4F79}" srcOrd="2" destOrd="0" presId="urn:microsoft.com/office/officeart/2005/8/layout/vList2"/>
    <dgm:cxn modelId="{875CF17D-A6A5-4583-B54C-4ACC91EB588C}" type="presParOf" srcId="{B613894A-E25D-4AD5-8AE0-1D353F0591F8}" destId="{6F635C81-0C93-41CE-A1EE-A3DB3803E22B}" srcOrd="3" destOrd="0" presId="urn:microsoft.com/office/officeart/2005/8/layout/vList2"/>
    <dgm:cxn modelId="{5D8DE1A7-D7BC-4712-918B-C560DD8192CD}" type="presParOf" srcId="{B613894A-E25D-4AD5-8AE0-1D353F0591F8}" destId="{045D7B66-0B80-4D05-B272-47F67DC574F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C00EA3-5446-425C-B152-CC5C8CAD82AD}" type="doc">
      <dgm:prSet loTypeId="urn:microsoft.com/office/officeart/2005/8/layout/hierarchy1" loCatId="hierarchy" qsTypeId="urn:microsoft.com/office/officeart/2005/8/quickstyle/simple4" qsCatId="simple" csTypeId="urn:microsoft.com/office/officeart/2005/8/colors/colorful5" csCatId="colorful" phldr="1"/>
      <dgm:spPr/>
      <dgm:t>
        <a:bodyPr/>
        <a:lstStyle/>
        <a:p>
          <a:endParaRPr lang="ru-RU"/>
        </a:p>
      </dgm:t>
    </dgm:pt>
    <dgm:pt modelId="{43617AF7-8D6F-4B30-9E09-FEB2FBEB7098}">
      <dgm:prSet phldr="0" custT="1"/>
      <dgm:spPr/>
      <dgm:t>
        <a:bodyPr/>
        <a:lstStyle/>
        <a:p>
          <a:pPr algn="just" rtl="0">
            <a:lnSpc>
              <a:spcPct val="125000"/>
            </a:lnSpc>
          </a:pPr>
          <a:r>
            <a:rPr lang="ru-RU" sz="2000" b="1" dirty="0">
              <a:solidFill>
                <a:schemeClr val="tx1"/>
              </a:solidFill>
              <a:latin typeface="Times New Roman"/>
              <a:ea typeface="+mn-ea"/>
              <a:cs typeface="Times New Roman"/>
            </a:rPr>
            <a:t>Бионысан</a:t>
          </a:r>
          <a:r>
            <a:rPr lang="ru-RU" sz="2000" b="0" dirty="0">
              <a:solidFill>
                <a:schemeClr val="tx1"/>
              </a:solidFill>
              <a:latin typeface="Times New Roman"/>
              <a:ea typeface="+mn-ea"/>
              <a:cs typeface="Times New Roman"/>
            </a:rPr>
            <a:t> — биотехнологиялық өндірістің негізгі және міндетті элементі болып табылады, ол бұл өндірістің ерекшелігін анықтайды.Бионысан ретінде тіршілікке қабілеттілігін сақтаған тұтас көпжасушалы немесе біржасушалы организм бола алады. </a:t>
          </a:r>
        </a:p>
      </dgm:t>
    </dgm:pt>
    <dgm:pt modelId="{22A9F49B-2041-4D57-AB8B-4C80DBB5B81B}" type="parTrans" cxnId="{03D39814-F7DE-476A-A365-23296689169D}">
      <dgm:prSet/>
      <dgm:spPr/>
    </dgm:pt>
    <dgm:pt modelId="{2D5BF112-2CA1-4057-9553-2CB843B8049C}" type="sibTrans" cxnId="{03D39814-F7DE-476A-A365-23296689169D}">
      <dgm:prSet/>
      <dgm:spPr/>
    </dgm:pt>
    <dgm:pt modelId="{15C37F8C-1F7C-476C-BCD6-1E8F091DD8AD}">
      <dgm:prSet phldr="0"/>
      <dgm:spPr/>
      <dgm:t>
        <a:bodyPr/>
        <a:lstStyle/>
        <a:p>
          <a:r>
            <a:rPr lang="ru-RU" sz="2000" b="0" dirty="0">
              <a:solidFill>
                <a:schemeClr val="tx1"/>
              </a:solidFill>
              <a:latin typeface="Times New Roman"/>
              <a:ea typeface="+mn-ea"/>
              <a:cs typeface="Times New Roman"/>
            </a:rPr>
            <a:t>Сондай-ақ, </a:t>
          </a:r>
          <a:r>
            <a:rPr lang="ru-RU" sz="2000" dirty="0">
              <a:solidFill>
                <a:schemeClr val="tx1"/>
              </a:solidFill>
              <a:latin typeface="Times New Roman"/>
              <a:ea typeface="+mn-ea"/>
              <a:cs typeface="Times New Roman"/>
            </a:rPr>
            <a:t>ол көпжасушалы организмнен бөлініп алынған жеке жасушалар, вирустар немесе жасушалардан бөлініп алынған және белгілі бір метаболикалық үдеріс құрамына кіретін мультиферменттік кешендер болуы мүмкін. Тіпті кей жағдайларда бионысан ретінде жекелеген фермент те қарастырылады.</a:t>
          </a:r>
          <a:endParaRPr lang="ru-RU" sz="2000" dirty="0"/>
        </a:p>
      </dgm:t>
    </dgm:pt>
    <dgm:pt modelId="{DF20DD2F-BEC7-4FAD-A371-07BC841EECBC}" type="parTrans" cxnId="{B160473A-C6E9-4D7B-A0E8-BEBA35382263}">
      <dgm:prSet/>
      <dgm:spPr/>
    </dgm:pt>
    <dgm:pt modelId="{3AAFA30C-1422-478A-BB2F-4F5C35ECE84E}" type="sibTrans" cxnId="{B160473A-C6E9-4D7B-A0E8-BEBA35382263}">
      <dgm:prSet/>
      <dgm:spPr/>
    </dgm:pt>
    <dgm:pt modelId="{D2D82EAD-6C77-4F18-A1ED-0FADA413E148}" type="pres">
      <dgm:prSet presAssocID="{57C00EA3-5446-425C-B152-CC5C8CAD82AD}" presName="hierChild1" presStyleCnt="0">
        <dgm:presLayoutVars>
          <dgm:chPref val="1"/>
          <dgm:dir/>
          <dgm:animOne val="branch"/>
          <dgm:animLvl val="lvl"/>
          <dgm:resizeHandles/>
        </dgm:presLayoutVars>
      </dgm:prSet>
      <dgm:spPr/>
    </dgm:pt>
    <dgm:pt modelId="{0F7FE30D-1CBB-4C82-A44D-6481053977EC}" type="pres">
      <dgm:prSet presAssocID="{43617AF7-8D6F-4B30-9E09-FEB2FBEB7098}" presName="hierRoot1" presStyleCnt="0"/>
      <dgm:spPr/>
    </dgm:pt>
    <dgm:pt modelId="{16EA49E8-36DC-47D4-8C45-832DC278533D}" type="pres">
      <dgm:prSet presAssocID="{43617AF7-8D6F-4B30-9E09-FEB2FBEB7098}" presName="composite" presStyleCnt="0"/>
      <dgm:spPr/>
    </dgm:pt>
    <dgm:pt modelId="{E1FAA4DD-7268-40FA-97D2-9B2B0D2ABB43}" type="pres">
      <dgm:prSet presAssocID="{43617AF7-8D6F-4B30-9E09-FEB2FBEB7098}" presName="background" presStyleLbl="node0" presStyleIdx="0" presStyleCnt="2"/>
      <dgm:spPr/>
    </dgm:pt>
    <dgm:pt modelId="{79C4A78A-E097-4B14-B108-78FA72CAFA9D}" type="pres">
      <dgm:prSet presAssocID="{43617AF7-8D6F-4B30-9E09-FEB2FBEB7098}" presName="text" presStyleLbl="fgAcc0" presStyleIdx="0" presStyleCnt="2">
        <dgm:presLayoutVars>
          <dgm:chPref val="3"/>
        </dgm:presLayoutVars>
      </dgm:prSet>
      <dgm:spPr/>
    </dgm:pt>
    <dgm:pt modelId="{21DACA9E-F70B-4F9B-B4E0-BE86B44BE603}" type="pres">
      <dgm:prSet presAssocID="{43617AF7-8D6F-4B30-9E09-FEB2FBEB7098}" presName="hierChild2" presStyleCnt="0"/>
      <dgm:spPr/>
    </dgm:pt>
    <dgm:pt modelId="{0430C3B6-A8CC-41BD-B5BF-E8FF45651BF6}" type="pres">
      <dgm:prSet presAssocID="{15C37F8C-1F7C-476C-BCD6-1E8F091DD8AD}" presName="hierRoot1" presStyleCnt="0"/>
      <dgm:spPr/>
    </dgm:pt>
    <dgm:pt modelId="{7D8576F6-BEC3-4A33-BEC6-016B94AB2726}" type="pres">
      <dgm:prSet presAssocID="{15C37F8C-1F7C-476C-BCD6-1E8F091DD8AD}" presName="composite" presStyleCnt="0"/>
      <dgm:spPr/>
    </dgm:pt>
    <dgm:pt modelId="{805ABAE2-874F-471A-8255-AC013DF33324}" type="pres">
      <dgm:prSet presAssocID="{15C37F8C-1F7C-476C-BCD6-1E8F091DD8AD}" presName="background" presStyleLbl="node0" presStyleIdx="1" presStyleCnt="2"/>
      <dgm:spPr/>
    </dgm:pt>
    <dgm:pt modelId="{A11ECBF3-983B-4E56-B6ED-4BC5AE45859B}" type="pres">
      <dgm:prSet presAssocID="{15C37F8C-1F7C-476C-BCD6-1E8F091DD8AD}" presName="text" presStyleLbl="fgAcc0" presStyleIdx="1" presStyleCnt="2">
        <dgm:presLayoutVars>
          <dgm:chPref val="3"/>
        </dgm:presLayoutVars>
      </dgm:prSet>
      <dgm:spPr/>
    </dgm:pt>
    <dgm:pt modelId="{B5510650-0951-4B0C-8961-D968984B396B}" type="pres">
      <dgm:prSet presAssocID="{15C37F8C-1F7C-476C-BCD6-1E8F091DD8AD}" presName="hierChild2" presStyleCnt="0"/>
      <dgm:spPr/>
    </dgm:pt>
  </dgm:ptLst>
  <dgm:cxnLst>
    <dgm:cxn modelId="{03D39814-F7DE-476A-A365-23296689169D}" srcId="{57C00EA3-5446-425C-B152-CC5C8CAD82AD}" destId="{43617AF7-8D6F-4B30-9E09-FEB2FBEB7098}" srcOrd="0" destOrd="0" parTransId="{22A9F49B-2041-4D57-AB8B-4C80DBB5B81B}" sibTransId="{2D5BF112-2CA1-4057-9553-2CB843B8049C}"/>
    <dgm:cxn modelId="{B160473A-C6E9-4D7B-A0E8-BEBA35382263}" srcId="{57C00EA3-5446-425C-B152-CC5C8CAD82AD}" destId="{15C37F8C-1F7C-476C-BCD6-1E8F091DD8AD}" srcOrd="1" destOrd="0" parTransId="{DF20DD2F-BEC7-4FAD-A371-07BC841EECBC}" sibTransId="{3AAFA30C-1422-478A-BB2F-4F5C35ECE84E}"/>
    <dgm:cxn modelId="{B4BC073B-0C1F-43C6-A204-886FC1EBFBC7}" type="presOf" srcId="{15C37F8C-1F7C-476C-BCD6-1E8F091DD8AD}" destId="{A11ECBF3-983B-4E56-B6ED-4BC5AE45859B}" srcOrd="0" destOrd="0" presId="urn:microsoft.com/office/officeart/2005/8/layout/hierarchy1"/>
    <dgm:cxn modelId="{A14ED659-4E70-4444-AF71-113BB8554AB6}" type="presOf" srcId="{57C00EA3-5446-425C-B152-CC5C8CAD82AD}" destId="{D2D82EAD-6C77-4F18-A1ED-0FADA413E148}" srcOrd="0" destOrd="0" presId="urn:microsoft.com/office/officeart/2005/8/layout/hierarchy1"/>
    <dgm:cxn modelId="{E80360EB-3320-488C-98D5-5AB6CB0190ED}" type="presOf" srcId="{43617AF7-8D6F-4B30-9E09-FEB2FBEB7098}" destId="{79C4A78A-E097-4B14-B108-78FA72CAFA9D}" srcOrd="0" destOrd="0" presId="urn:microsoft.com/office/officeart/2005/8/layout/hierarchy1"/>
    <dgm:cxn modelId="{F37BC59A-4875-4460-88AF-708815613C2B}" type="presParOf" srcId="{D2D82EAD-6C77-4F18-A1ED-0FADA413E148}" destId="{0F7FE30D-1CBB-4C82-A44D-6481053977EC}" srcOrd="0" destOrd="0" presId="urn:microsoft.com/office/officeart/2005/8/layout/hierarchy1"/>
    <dgm:cxn modelId="{7DC80A66-F964-420D-B644-3838D7146A34}" type="presParOf" srcId="{0F7FE30D-1CBB-4C82-A44D-6481053977EC}" destId="{16EA49E8-36DC-47D4-8C45-832DC278533D}" srcOrd="0" destOrd="0" presId="urn:microsoft.com/office/officeart/2005/8/layout/hierarchy1"/>
    <dgm:cxn modelId="{0461996A-600D-48A4-8A91-01CCBB8EA46D}" type="presParOf" srcId="{16EA49E8-36DC-47D4-8C45-832DC278533D}" destId="{E1FAA4DD-7268-40FA-97D2-9B2B0D2ABB43}" srcOrd="0" destOrd="0" presId="urn:microsoft.com/office/officeart/2005/8/layout/hierarchy1"/>
    <dgm:cxn modelId="{1F78C06D-B66E-414F-9763-E2F5542A5E7D}" type="presParOf" srcId="{16EA49E8-36DC-47D4-8C45-832DC278533D}" destId="{79C4A78A-E097-4B14-B108-78FA72CAFA9D}" srcOrd="1" destOrd="0" presId="urn:microsoft.com/office/officeart/2005/8/layout/hierarchy1"/>
    <dgm:cxn modelId="{6F960F17-4D2B-482A-83EE-C37966F7CD82}" type="presParOf" srcId="{0F7FE30D-1CBB-4C82-A44D-6481053977EC}" destId="{21DACA9E-F70B-4F9B-B4E0-BE86B44BE603}" srcOrd="1" destOrd="0" presId="urn:microsoft.com/office/officeart/2005/8/layout/hierarchy1"/>
    <dgm:cxn modelId="{557D0F19-3F90-4FDF-AC2E-1E266FFDD426}" type="presParOf" srcId="{D2D82EAD-6C77-4F18-A1ED-0FADA413E148}" destId="{0430C3B6-A8CC-41BD-B5BF-E8FF45651BF6}" srcOrd="1" destOrd="0" presId="urn:microsoft.com/office/officeart/2005/8/layout/hierarchy1"/>
    <dgm:cxn modelId="{F1419A10-A470-4C94-ACE9-8D58218822B4}" type="presParOf" srcId="{0430C3B6-A8CC-41BD-B5BF-E8FF45651BF6}" destId="{7D8576F6-BEC3-4A33-BEC6-016B94AB2726}" srcOrd="0" destOrd="0" presId="urn:microsoft.com/office/officeart/2005/8/layout/hierarchy1"/>
    <dgm:cxn modelId="{D3F5859F-805A-4168-AB59-AC791A6D7A1B}" type="presParOf" srcId="{7D8576F6-BEC3-4A33-BEC6-016B94AB2726}" destId="{805ABAE2-874F-471A-8255-AC013DF33324}" srcOrd="0" destOrd="0" presId="urn:microsoft.com/office/officeart/2005/8/layout/hierarchy1"/>
    <dgm:cxn modelId="{C4042E13-F199-45F6-914B-C3AEBEDB5491}" type="presParOf" srcId="{7D8576F6-BEC3-4A33-BEC6-016B94AB2726}" destId="{A11ECBF3-983B-4E56-B6ED-4BC5AE45859B}" srcOrd="1" destOrd="0" presId="urn:microsoft.com/office/officeart/2005/8/layout/hierarchy1"/>
    <dgm:cxn modelId="{BBB52330-2BED-490A-B9A6-13D595D28D90}" type="presParOf" srcId="{0430C3B6-A8CC-41BD-B5BF-E8FF45651BF6}" destId="{B5510650-0951-4B0C-8961-D968984B396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85EA3B-1C23-4D17-B9D7-7262C329F0B6}"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ru-RU"/>
        </a:p>
      </dgm:t>
    </dgm:pt>
    <dgm:pt modelId="{0D592967-48BD-4AB4-B0F0-94CA3491935F}">
      <dgm:prSet phldr="0"/>
      <dgm:spPr/>
      <dgm:t>
        <a:bodyPr/>
        <a:lstStyle/>
        <a:p>
          <a:pPr algn="l"/>
          <a:r>
            <a:rPr lang="ru-RU" b="0" dirty="0">
              <a:latin typeface="Times New Roman"/>
              <a:cs typeface="Times New Roman"/>
            </a:rPr>
            <a:t>Ферменттерді </a:t>
          </a:r>
          <a:r>
            <a:rPr lang="ru-RU" b="1" dirty="0">
              <a:latin typeface="Times New Roman"/>
              <a:cs typeface="Times New Roman"/>
            </a:rPr>
            <a:t>иммобилизацияланған күйде</a:t>
          </a:r>
          <a:r>
            <a:rPr lang="ru-RU" b="0" dirty="0">
              <a:latin typeface="Times New Roman"/>
              <a:cs typeface="Times New Roman"/>
            </a:rPr>
            <a:t>, яғни ерімейтін тасымалдағышпен (носительмен) байланыстырылған түрде қолдану тиімді екендігі дәлелденген. Себебі бұл жағдайда оларды көп рет қолдануға және өндірістік циклдердің қайталануы кезінде стандарттылықты қамтамасыз етуге мүмкіндік туады.</a:t>
          </a:r>
          <a:endParaRPr lang="ru-RU" dirty="0">
            <a:latin typeface="Times New Roman"/>
            <a:cs typeface="Times New Roman"/>
          </a:endParaRPr>
        </a:p>
      </dgm:t>
    </dgm:pt>
    <dgm:pt modelId="{A61C8D84-7D74-4966-A406-A51179590D24}" type="parTrans" cxnId="{1F4BEDA0-146B-4685-B2BC-25590CE458A3}">
      <dgm:prSet/>
      <dgm:spPr/>
    </dgm:pt>
    <dgm:pt modelId="{20714021-F096-4563-8C23-DC03BE4B46FD}" type="sibTrans" cxnId="{1F4BEDA0-146B-4685-B2BC-25590CE458A3}">
      <dgm:prSet/>
      <dgm:spPr/>
    </dgm:pt>
    <dgm:pt modelId="{752D5350-3895-4D69-A259-944690BB5E2D}">
      <dgm:prSet phldr="0"/>
      <dgm:spPr/>
      <dgm:t>
        <a:bodyPr/>
        <a:lstStyle/>
        <a:p>
          <a:pPr algn="l" rtl="0">
            <a:lnSpc>
              <a:spcPct val="100000"/>
            </a:lnSpc>
          </a:pPr>
          <a:r>
            <a:rPr lang="ru-RU" b="1" dirty="0">
              <a:latin typeface="Times New Roman"/>
              <a:cs typeface="Times New Roman"/>
            </a:rPr>
            <a:t>Макромолекула</a:t>
          </a:r>
          <a:r>
            <a:rPr lang="ru-RU" b="0" dirty="0">
              <a:latin typeface="Times New Roman"/>
              <a:cs typeface="Times New Roman"/>
            </a:rPr>
            <a:t> ретінде өнеркәсіптік өндірісте ферменттердің барлық белгілі кластары қолданылады</a:t>
          </a:r>
          <a:r>
            <a:rPr lang="ru-RU" dirty="0">
              <a:latin typeface="Times New Roman"/>
              <a:cs typeface="Times New Roman"/>
            </a:rPr>
            <a:t>, бірақ олардың ішінде ең жиі қолданылатындары — </a:t>
          </a:r>
          <a:r>
            <a:rPr lang="ru-RU" b="1" dirty="0">
              <a:latin typeface="Times New Roman"/>
              <a:cs typeface="Times New Roman"/>
            </a:rPr>
            <a:t>гидролазалар</a:t>
          </a:r>
          <a:r>
            <a:rPr lang="ru-RU" dirty="0">
              <a:latin typeface="Times New Roman"/>
              <a:cs typeface="Times New Roman"/>
            </a:rPr>
            <a:t> мен </a:t>
          </a:r>
          <a:r>
            <a:rPr lang="ru-RU" b="1" dirty="0">
              <a:latin typeface="Times New Roman"/>
              <a:cs typeface="Times New Roman"/>
            </a:rPr>
            <a:t>трансферазалар</a:t>
          </a:r>
          <a:r>
            <a:rPr lang="ru-RU" dirty="0">
              <a:latin typeface="Times New Roman"/>
              <a:cs typeface="Times New Roman"/>
            </a:rPr>
            <a:t>.</a:t>
          </a:r>
        </a:p>
      </dgm:t>
    </dgm:pt>
    <dgm:pt modelId="{98AB945C-747F-483E-AF30-F453B494D0C0}" type="parTrans" cxnId="{226E1C90-B5EA-427C-8FE3-4C1217BC0AD0}">
      <dgm:prSet/>
      <dgm:spPr/>
    </dgm:pt>
    <dgm:pt modelId="{564BD749-D39D-4D21-BA8D-C14A92D31419}" type="sibTrans" cxnId="{226E1C90-B5EA-427C-8FE3-4C1217BC0AD0}">
      <dgm:prSet/>
      <dgm:spPr/>
    </dgm:pt>
    <dgm:pt modelId="{D7425349-08E9-4F43-ACE0-50169D9C6801}" type="pres">
      <dgm:prSet presAssocID="{FA85EA3B-1C23-4D17-B9D7-7262C329F0B6}" presName="Name0" presStyleCnt="0">
        <dgm:presLayoutVars>
          <dgm:dir/>
          <dgm:animLvl val="lvl"/>
          <dgm:resizeHandles val="exact"/>
        </dgm:presLayoutVars>
      </dgm:prSet>
      <dgm:spPr/>
    </dgm:pt>
    <dgm:pt modelId="{B531321F-5DA1-492A-B989-06F40989FB91}" type="pres">
      <dgm:prSet presAssocID="{0D592967-48BD-4AB4-B0F0-94CA3491935F}" presName="boxAndChildren" presStyleCnt="0"/>
      <dgm:spPr/>
    </dgm:pt>
    <dgm:pt modelId="{55D3AFA4-9035-4F3C-8036-921549D43D00}" type="pres">
      <dgm:prSet presAssocID="{0D592967-48BD-4AB4-B0F0-94CA3491935F}" presName="parentTextBox" presStyleLbl="node1" presStyleIdx="0" presStyleCnt="2"/>
      <dgm:spPr/>
    </dgm:pt>
    <dgm:pt modelId="{D8CBD661-AE8D-4B36-90D8-0EE08E5F2D46}" type="pres">
      <dgm:prSet presAssocID="{564BD749-D39D-4D21-BA8D-C14A92D31419}" presName="sp" presStyleCnt="0"/>
      <dgm:spPr/>
    </dgm:pt>
    <dgm:pt modelId="{8D0F94A7-757C-4B7E-B7B3-B79859A83102}" type="pres">
      <dgm:prSet presAssocID="{752D5350-3895-4D69-A259-944690BB5E2D}" presName="arrowAndChildren" presStyleCnt="0"/>
      <dgm:spPr/>
    </dgm:pt>
    <dgm:pt modelId="{D386587F-B8E9-40E0-8BA3-636569561B98}" type="pres">
      <dgm:prSet presAssocID="{752D5350-3895-4D69-A259-944690BB5E2D}" presName="parentTextArrow" presStyleLbl="node1" presStyleIdx="1" presStyleCnt="2"/>
      <dgm:spPr/>
    </dgm:pt>
  </dgm:ptLst>
  <dgm:cxnLst>
    <dgm:cxn modelId="{43C7068B-3FB5-4FF2-9B19-1D7ECED1A9D6}" type="presOf" srcId="{0D592967-48BD-4AB4-B0F0-94CA3491935F}" destId="{55D3AFA4-9035-4F3C-8036-921549D43D00}" srcOrd="0" destOrd="0" presId="urn:microsoft.com/office/officeart/2005/8/layout/process4"/>
    <dgm:cxn modelId="{226E1C90-B5EA-427C-8FE3-4C1217BC0AD0}" srcId="{FA85EA3B-1C23-4D17-B9D7-7262C329F0B6}" destId="{752D5350-3895-4D69-A259-944690BB5E2D}" srcOrd="0" destOrd="0" parTransId="{98AB945C-747F-483E-AF30-F453B494D0C0}" sibTransId="{564BD749-D39D-4D21-BA8D-C14A92D31419}"/>
    <dgm:cxn modelId="{1F4BEDA0-146B-4685-B2BC-25590CE458A3}" srcId="{FA85EA3B-1C23-4D17-B9D7-7262C329F0B6}" destId="{0D592967-48BD-4AB4-B0F0-94CA3491935F}" srcOrd="1" destOrd="0" parTransId="{A61C8D84-7D74-4966-A406-A51179590D24}" sibTransId="{20714021-F096-4563-8C23-DC03BE4B46FD}"/>
    <dgm:cxn modelId="{E7F2A4D7-F577-42F0-9D69-8EF796335C30}" type="presOf" srcId="{752D5350-3895-4D69-A259-944690BB5E2D}" destId="{D386587F-B8E9-40E0-8BA3-636569561B98}" srcOrd="0" destOrd="0" presId="urn:microsoft.com/office/officeart/2005/8/layout/process4"/>
    <dgm:cxn modelId="{4C5DE9ED-195E-4A8A-8B55-E70F728E0F21}" type="presOf" srcId="{FA85EA3B-1C23-4D17-B9D7-7262C329F0B6}" destId="{D7425349-08E9-4F43-ACE0-50169D9C6801}" srcOrd="0" destOrd="0" presId="urn:microsoft.com/office/officeart/2005/8/layout/process4"/>
    <dgm:cxn modelId="{937C9474-B279-4539-900A-7E2FE9CE817E}" type="presParOf" srcId="{D7425349-08E9-4F43-ACE0-50169D9C6801}" destId="{B531321F-5DA1-492A-B989-06F40989FB91}" srcOrd="0" destOrd="0" presId="urn:microsoft.com/office/officeart/2005/8/layout/process4"/>
    <dgm:cxn modelId="{8D33F5D1-DEC7-432F-9783-FA5864B5EF35}" type="presParOf" srcId="{B531321F-5DA1-492A-B989-06F40989FB91}" destId="{55D3AFA4-9035-4F3C-8036-921549D43D00}" srcOrd="0" destOrd="0" presId="urn:microsoft.com/office/officeart/2005/8/layout/process4"/>
    <dgm:cxn modelId="{721A3FBA-37A0-42BF-A920-F956C1875889}" type="presParOf" srcId="{D7425349-08E9-4F43-ACE0-50169D9C6801}" destId="{D8CBD661-AE8D-4B36-90D8-0EE08E5F2D46}" srcOrd="1" destOrd="0" presId="urn:microsoft.com/office/officeart/2005/8/layout/process4"/>
    <dgm:cxn modelId="{88914295-6125-421D-BE5C-863BD793610A}" type="presParOf" srcId="{D7425349-08E9-4F43-ACE0-50169D9C6801}" destId="{8D0F94A7-757C-4B7E-B7B3-B79859A83102}" srcOrd="2" destOrd="0" presId="urn:microsoft.com/office/officeart/2005/8/layout/process4"/>
    <dgm:cxn modelId="{A637FDCC-2425-4DE7-9B8A-21A47A86ED5E}" type="presParOf" srcId="{8D0F94A7-757C-4B7E-B7B3-B79859A83102}" destId="{D386587F-B8E9-40E0-8BA3-636569561B98}"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EF4C0C-53D6-40B1-B43E-10281E91615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ru-RU"/>
        </a:p>
      </dgm:t>
    </dgm:pt>
    <dgm:pt modelId="{85C70B47-22A7-41E6-A8E9-655757FC32E9}">
      <dgm:prSet phldrT="[Текст]" phldr="0" custT="1"/>
      <dgm:spPr/>
      <dgm:t>
        <a:bodyPr/>
        <a:lstStyle/>
        <a:p>
          <a:pPr algn="ctr" rtl="0">
            <a:lnSpc>
              <a:spcPct val="90000"/>
            </a:lnSpc>
          </a:pPr>
          <a:r>
            <a:rPr lang="ru-RU" sz="1800" dirty="0">
              <a:solidFill>
                <a:srgbClr val="FFFFFF"/>
              </a:solidFill>
              <a:latin typeface="Times New Roman"/>
              <a:ea typeface="+mn-ea"/>
              <a:cs typeface="+mn-cs"/>
            </a:rPr>
            <a:t> Өндірістік функцияларына қарай бионысандар келесі түрлерге бөлінеді</a:t>
          </a:r>
          <a:r>
            <a:rPr lang="ru-RU" sz="1800">
              <a:solidFill>
                <a:srgbClr val="FFFFFF"/>
              </a:solidFill>
              <a:latin typeface="Times New Roman"/>
              <a:ea typeface="+mn-ea"/>
              <a:cs typeface="+mn-cs"/>
            </a:rPr>
            <a:t>:</a:t>
          </a:r>
          <a:endParaRPr lang="ru-RU" sz="1800" dirty="0">
            <a:solidFill>
              <a:srgbClr val="FFFFFF"/>
            </a:solidFill>
            <a:latin typeface="Times New Roman"/>
            <a:ea typeface="+mn-ea"/>
            <a:cs typeface="+mn-cs"/>
          </a:endParaRPr>
        </a:p>
      </dgm:t>
    </dgm:pt>
    <dgm:pt modelId="{EF133421-4C06-46B3-AC2B-F9E0381911F4}" type="parTrans" cxnId="{A67684B8-FC46-4682-843B-4B26148323A1}">
      <dgm:prSet/>
      <dgm:spPr/>
      <dgm:t>
        <a:bodyPr/>
        <a:lstStyle/>
        <a:p>
          <a:endParaRPr lang="ru-RU"/>
        </a:p>
      </dgm:t>
    </dgm:pt>
    <dgm:pt modelId="{D1D3C060-74A8-44C4-B22A-E1F1CB58F99A}" type="sibTrans" cxnId="{A67684B8-FC46-4682-843B-4B26148323A1}">
      <dgm:prSet/>
      <dgm:spPr/>
      <dgm:t>
        <a:bodyPr/>
        <a:lstStyle/>
        <a:p>
          <a:endParaRPr lang="ru-RU"/>
        </a:p>
      </dgm:t>
    </dgm:pt>
    <dgm:pt modelId="{93695C4E-63F5-4C77-8944-2A3AE063389D}">
      <dgm:prSet phldrT="[Текст]" phldr="0"/>
      <dgm:spPr/>
      <dgm:t>
        <a:bodyPr/>
        <a:lstStyle/>
        <a:p>
          <a:pPr algn="ctr" rtl="0">
            <a:lnSpc>
              <a:spcPct val="100000"/>
            </a:lnSpc>
          </a:pPr>
          <a:r>
            <a:rPr lang="ru-RU" sz="900" dirty="0">
              <a:solidFill>
                <a:srgbClr val="FFFFFF"/>
              </a:solidFill>
              <a:latin typeface="Times New Roman"/>
              <a:ea typeface="+mn-ea"/>
              <a:cs typeface="+mn-cs"/>
            </a:rPr>
            <a:t> </a:t>
          </a:r>
          <a:r>
            <a:rPr lang="ru-RU" sz="900" b="1" dirty="0">
              <a:solidFill>
                <a:srgbClr val="FFFFFF"/>
              </a:solidFill>
              <a:latin typeface="Times New Roman"/>
              <a:ea typeface="+mn-ea"/>
              <a:cs typeface="+mn-cs"/>
            </a:rPr>
            <a:t>Продуцент</a:t>
          </a:r>
          <a:r>
            <a:rPr lang="ru-RU" sz="900" dirty="0">
              <a:solidFill>
                <a:srgbClr val="FFFFFF"/>
              </a:solidFill>
              <a:latin typeface="Times New Roman"/>
              <a:ea typeface="+mn-ea"/>
              <a:cs typeface="+mn-cs"/>
            </a:rPr>
            <a:t> — мақсатты өнімді толық синтездейтін бионысан. Бұл бірнеше тізбектелген ферментативтік реакциялардан тұратын биосинтез үдерісін жүзеге асырады.</a:t>
          </a:r>
          <a:endParaRPr lang="ru-RU" sz="900" b="0" dirty="0">
            <a:solidFill>
              <a:srgbClr val="FFFFFF"/>
            </a:solidFill>
            <a:latin typeface="Times New Roman"/>
            <a:ea typeface="+mn-ea"/>
            <a:cs typeface="+mn-cs"/>
          </a:endParaRPr>
        </a:p>
      </dgm:t>
    </dgm:pt>
    <dgm:pt modelId="{C37C7CCA-7002-4FCB-8665-4B69813BEAB1}" type="parTrans" cxnId="{0C9EAEB1-6133-4E60-8ABE-E806EE86DC75}">
      <dgm:prSet/>
      <dgm:spPr/>
      <dgm:t>
        <a:bodyPr/>
        <a:lstStyle/>
        <a:p>
          <a:endParaRPr lang="ru-RU"/>
        </a:p>
      </dgm:t>
    </dgm:pt>
    <dgm:pt modelId="{A47BBCF5-ECE2-41DA-A4D0-F4A14539D265}" type="sibTrans" cxnId="{0C9EAEB1-6133-4E60-8ABE-E806EE86DC75}">
      <dgm:prSet/>
      <dgm:spPr/>
      <dgm:t>
        <a:bodyPr/>
        <a:lstStyle/>
        <a:p>
          <a:endParaRPr lang="ru-RU"/>
        </a:p>
      </dgm:t>
    </dgm:pt>
    <dgm:pt modelId="{A04BF9D2-2614-42CD-B1FF-3B89829386B8}">
      <dgm:prSet phldr="0"/>
      <dgm:spPr/>
      <dgm:t>
        <a:bodyPr/>
        <a:lstStyle/>
        <a:p>
          <a:pPr algn="ctr">
            <a:lnSpc>
              <a:spcPct val="90000"/>
            </a:lnSpc>
          </a:pPr>
          <a:r>
            <a:rPr lang="ru-RU" sz="900" b="1" dirty="0">
              <a:solidFill>
                <a:srgbClr val="FFFFFF"/>
              </a:solidFill>
              <a:latin typeface="Times New Roman"/>
              <a:ea typeface="+mn-ea"/>
              <a:cs typeface="+mn-cs"/>
            </a:rPr>
            <a:t>Биокатализатор</a:t>
          </a:r>
          <a:r>
            <a:rPr lang="ru-RU" sz="900" dirty="0">
              <a:solidFill>
                <a:srgbClr val="FFFFFF"/>
              </a:solidFill>
              <a:latin typeface="Times New Roman"/>
              <a:ea typeface="+mn-ea"/>
              <a:cs typeface="+mn-cs"/>
            </a:rPr>
            <a:t> — мақсатты өнімді алу үшін шешуші мәнге ие бір немесе бірнеше (каскадты) ферментативтік реакцияларды катализдейтін бионысан.</a:t>
          </a:r>
        </a:p>
      </dgm:t>
    </dgm:pt>
    <dgm:pt modelId="{631BC559-7BD7-4DD4-9251-52B8344B5E04}" type="parTrans" cxnId="{4EF865F1-9DA8-4559-BB38-BDB254B68D3A}">
      <dgm:prSet/>
      <dgm:spPr/>
      <dgm:t>
        <a:bodyPr/>
        <a:lstStyle/>
        <a:p>
          <a:endParaRPr lang="ru-RU"/>
        </a:p>
      </dgm:t>
    </dgm:pt>
    <dgm:pt modelId="{82F6ED3B-2B3D-4954-99EF-CB574F23F67C}" type="sibTrans" cxnId="{4EF865F1-9DA8-4559-BB38-BDB254B68D3A}">
      <dgm:prSet/>
      <dgm:spPr/>
    </dgm:pt>
    <dgm:pt modelId="{ED369E3E-30B9-46BC-BEEE-3E546BA9B088}" type="pres">
      <dgm:prSet presAssocID="{44EF4C0C-53D6-40B1-B43E-10281E91615C}" presName="diagram" presStyleCnt="0">
        <dgm:presLayoutVars>
          <dgm:chPref val="1"/>
          <dgm:dir/>
          <dgm:animOne val="branch"/>
          <dgm:animLvl val="lvl"/>
          <dgm:resizeHandles val="exact"/>
        </dgm:presLayoutVars>
      </dgm:prSet>
      <dgm:spPr/>
    </dgm:pt>
    <dgm:pt modelId="{9E1CB3A7-5FDC-4FC2-9E8E-C4A7DBC0791A}" type="pres">
      <dgm:prSet presAssocID="{85C70B47-22A7-41E6-A8E9-655757FC32E9}" presName="root1" presStyleCnt="0"/>
      <dgm:spPr/>
    </dgm:pt>
    <dgm:pt modelId="{1F5DA723-85B9-4CDE-8349-F540C1600F3C}" type="pres">
      <dgm:prSet presAssocID="{85C70B47-22A7-41E6-A8E9-655757FC32E9}" presName="LevelOneTextNode" presStyleLbl="node0" presStyleIdx="0" presStyleCnt="1">
        <dgm:presLayoutVars>
          <dgm:chPref val="3"/>
        </dgm:presLayoutVars>
      </dgm:prSet>
      <dgm:spPr/>
    </dgm:pt>
    <dgm:pt modelId="{82D63CC1-9338-49D0-A586-C418680870F3}" type="pres">
      <dgm:prSet presAssocID="{85C70B47-22A7-41E6-A8E9-655757FC32E9}" presName="level2hierChild" presStyleCnt="0"/>
      <dgm:spPr/>
    </dgm:pt>
    <dgm:pt modelId="{0D1E0A65-2AF7-49E0-9FFC-26295C537CB3}" type="pres">
      <dgm:prSet presAssocID="{C37C7CCA-7002-4FCB-8665-4B69813BEAB1}" presName="conn2-1" presStyleLbl="parChTrans1D2" presStyleIdx="0" presStyleCnt="2"/>
      <dgm:spPr/>
    </dgm:pt>
    <dgm:pt modelId="{1C28EF88-E1AE-4555-9324-18E070F434F7}" type="pres">
      <dgm:prSet presAssocID="{C37C7CCA-7002-4FCB-8665-4B69813BEAB1}" presName="connTx" presStyleLbl="parChTrans1D2" presStyleIdx="0" presStyleCnt="2"/>
      <dgm:spPr/>
    </dgm:pt>
    <dgm:pt modelId="{DCF9FECF-3937-4D4A-899A-3608A4D27627}" type="pres">
      <dgm:prSet presAssocID="{93695C4E-63F5-4C77-8944-2A3AE063389D}" presName="root2" presStyleCnt="0"/>
      <dgm:spPr/>
    </dgm:pt>
    <dgm:pt modelId="{BB782220-9069-4700-B5B6-31553ADED161}" type="pres">
      <dgm:prSet presAssocID="{93695C4E-63F5-4C77-8944-2A3AE063389D}" presName="LevelTwoTextNode" presStyleLbl="node2" presStyleIdx="0" presStyleCnt="2">
        <dgm:presLayoutVars>
          <dgm:chPref val="3"/>
        </dgm:presLayoutVars>
      </dgm:prSet>
      <dgm:spPr/>
    </dgm:pt>
    <dgm:pt modelId="{E29700AB-6549-4A98-AD5A-755794CF6749}" type="pres">
      <dgm:prSet presAssocID="{93695C4E-63F5-4C77-8944-2A3AE063389D}" presName="level3hierChild" presStyleCnt="0"/>
      <dgm:spPr/>
    </dgm:pt>
    <dgm:pt modelId="{C265CBE0-912A-4074-8C7C-5B3E5B894827}" type="pres">
      <dgm:prSet presAssocID="{631BC559-7BD7-4DD4-9251-52B8344B5E04}" presName="conn2-1" presStyleLbl="parChTrans1D2" presStyleIdx="1" presStyleCnt="2"/>
      <dgm:spPr/>
    </dgm:pt>
    <dgm:pt modelId="{1CAE9484-198F-416D-BD69-75D5DABB9B67}" type="pres">
      <dgm:prSet presAssocID="{631BC559-7BD7-4DD4-9251-52B8344B5E04}" presName="connTx" presStyleLbl="parChTrans1D2" presStyleIdx="1" presStyleCnt="2"/>
      <dgm:spPr/>
    </dgm:pt>
    <dgm:pt modelId="{0E9A0570-AB68-4F6F-9F9D-952FB26256E7}" type="pres">
      <dgm:prSet presAssocID="{A04BF9D2-2614-42CD-B1FF-3B89829386B8}" presName="root2" presStyleCnt="0"/>
      <dgm:spPr/>
    </dgm:pt>
    <dgm:pt modelId="{9B4CB411-AF7F-4356-B86D-6B42FCCB6820}" type="pres">
      <dgm:prSet presAssocID="{A04BF9D2-2614-42CD-B1FF-3B89829386B8}" presName="LevelTwoTextNode" presStyleLbl="node2" presStyleIdx="1" presStyleCnt="2">
        <dgm:presLayoutVars>
          <dgm:chPref val="3"/>
        </dgm:presLayoutVars>
      </dgm:prSet>
      <dgm:spPr/>
    </dgm:pt>
    <dgm:pt modelId="{6E1B0D43-FA95-4791-8754-350AD008B21F}" type="pres">
      <dgm:prSet presAssocID="{A04BF9D2-2614-42CD-B1FF-3B89829386B8}" presName="level3hierChild" presStyleCnt="0"/>
      <dgm:spPr/>
    </dgm:pt>
  </dgm:ptLst>
  <dgm:cxnLst>
    <dgm:cxn modelId="{C1E6C610-844B-490E-9EAA-B86289CC9C0E}" type="presOf" srcId="{631BC559-7BD7-4DD4-9251-52B8344B5E04}" destId="{1CAE9484-198F-416D-BD69-75D5DABB9B67}" srcOrd="1" destOrd="0" presId="urn:microsoft.com/office/officeart/2005/8/layout/hierarchy2"/>
    <dgm:cxn modelId="{B52B9F18-BA7A-4127-9096-A13093AB6857}" type="presOf" srcId="{A04BF9D2-2614-42CD-B1FF-3B89829386B8}" destId="{9B4CB411-AF7F-4356-B86D-6B42FCCB6820}" srcOrd="0" destOrd="0" presId="urn:microsoft.com/office/officeart/2005/8/layout/hierarchy2"/>
    <dgm:cxn modelId="{CA505667-1136-4DD4-9440-D7D18F163B00}" type="presOf" srcId="{C37C7CCA-7002-4FCB-8665-4B69813BEAB1}" destId="{1C28EF88-E1AE-4555-9324-18E070F434F7}" srcOrd="1" destOrd="0" presId="urn:microsoft.com/office/officeart/2005/8/layout/hierarchy2"/>
    <dgm:cxn modelId="{0C9EAEB1-6133-4E60-8ABE-E806EE86DC75}" srcId="{85C70B47-22A7-41E6-A8E9-655757FC32E9}" destId="{93695C4E-63F5-4C77-8944-2A3AE063389D}" srcOrd="0" destOrd="0" parTransId="{C37C7CCA-7002-4FCB-8665-4B69813BEAB1}" sibTransId="{A47BBCF5-ECE2-41DA-A4D0-F4A14539D265}"/>
    <dgm:cxn modelId="{33E103B2-34CF-4A6F-A648-2728E6F31C05}" type="presOf" srcId="{85C70B47-22A7-41E6-A8E9-655757FC32E9}" destId="{1F5DA723-85B9-4CDE-8349-F540C1600F3C}" srcOrd="0" destOrd="0" presId="urn:microsoft.com/office/officeart/2005/8/layout/hierarchy2"/>
    <dgm:cxn modelId="{A67684B8-FC46-4682-843B-4B26148323A1}" srcId="{44EF4C0C-53D6-40B1-B43E-10281E91615C}" destId="{85C70B47-22A7-41E6-A8E9-655757FC32E9}" srcOrd="0" destOrd="0" parTransId="{EF133421-4C06-46B3-AC2B-F9E0381911F4}" sibTransId="{D1D3C060-74A8-44C4-B22A-E1F1CB58F99A}"/>
    <dgm:cxn modelId="{6470D1CB-07CF-45F7-ACEB-A22FA0E3F4D0}" type="presOf" srcId="{631BC559-7BD7-4DD4-9251-52B8344B5E04}" destId="{C265CBE0-912A-4074-8C7C-5B3E5B894827}" srcOrd="0" destOrd="0" presId="urn:microsoft.com/office/officeart/2005/8/layout/hierarchy2"/>
    <dgm:cxn modelId="{5BF72FD6-5CE7-4A07-A3BE-59096BB1DC78}" type="presOf" srcId="{93695C4E-63F5-4C77-8944-2A3AE063389D}" destId="{BB782220-9069-4700-B5B6-31553ADED161}" srcOrd="0" destOrd="0" presId="urn:microsoft.com/office/officeart/2005/8/layout/hierarchy2"/>
    <dgm:cxn modelId="{8BE16ED6-07B4-45A5-8DD8-28290443FC1C}" type="presOf" srcId="{C37C7CCA-7002-4FCB-8665-4B69813BEAB1}" destId="{0D1E0A65-2AF7-49E0-9FFC-26295C537CB3}" srcOrd="0" destOrd="0" presId="urn:microsoft.com/office/officeart/2005/8/layout/hierarchy2"/>
    <dgm:cxn modelId="{4EF865F1-9DA8-4559-BB38-BDB254B68D3A}" srcId="{85C70B47-22A7-41E6-A8E9-655757FC32E9}" destId="{A04BF9D2-2614-42CD-B1FF-3B89829386B8}" srcOrd="1" destOrd="0" parTransId="{631BC559-7BD7-4DD4-9251-52B8344B5E04}" sibTransId="{82F6ED3B-2B3D-4954-99EF-CB574F23F67C}"/>
    <dgm:cxn modelId="{3DE8BCF7-9E51-499A-85C1-3E7DF18D6EEA}" type="presOf" srcId="{44EF4C0C-53D6-40B1-B43E-10281E91615C}" destId="{ED369E3E-30B9-46BC-BEEE-3E546BA9B088}" srcOrd="0" destOrd="0" presId="urn:microsoft.com/office/officeart/2005/8/layout/hierarchy2"/>
    <dgm:cxn modelId="{8DCD394A-067D-46AA-A76E-230AF82357F3}" type="presParOf" srcId="{ED369E3E-30B9-46BC-BEEE-3E546BA9B088}" destId="{9E1CB3A7-5FDC-4FC2-9E8E-C4A7DBC0791A}" srcOrd="0" destOrd="0" presId="urn:microsoft.com/office/officeart/2005/8/layout/hierarchy2"/>
    <dgm:cxn modelId="{C3F9946C-DFD7-4C71-80AE-9AD9C7F19A0B}" type="presParOf" srcId="{9E1CB3A7-5FDC-4FC2-9E8E-C4A7DBC0791A}" destId="{1F5DA723-85B9-4CDE-8349-F540C1600F3C}" srcOrd="0" destOrd="0" presId="urn:microsoft.com/office/officeart/2005/8/layout/hierarchy2"/>
    <dgm:cxn modelId="{FD75D060-25CE-4E25-8D93-C81327459125}" type="presParOf" srcId="{9E1CB3A7-5FDC-4FC2-9E8E-C4A7DBC0791A}" destId="{82D63CC1-9338-49D0-A586-C418680870F3}" srcOrd="1" destOrd="0" presId="urn:microsoft.com/office/officeart/2005/8/layout/hierarchy2"/>
    <dgm:cxn modelId="{6FD3CBB9-1A02-4458-8119-179D08079C57}" type="presParOf" srcId="{82D63CC1-9338-49D0-A586-C418680870F3}" destId="{0D1E0A65-2AF7-49E0-9FFC-26295C537CB3}" srcOrd="0" destOrd="0" presId="urn:microsoft.com/office/officeart/2005/8/layout/hierarchy2"/>
    <dgm:cxn modelId="{E16E5CE0-D250-48F5-8F92-11495DBB7013}" type="presParOf" srcId="{0D1E0A65-2AF7-49E0-9FFC-26295C537CB3}" destId="{1C28EF88-E1AE-4555-9324-18E070F434F7}" srcOrd="0" destOrd="0" presId="urn:microsoft.com/office/officeart/2005/8/layout/hierarchy2"/>
    <dgm:cxn modelId="{9853976A-BE2E-4720-A116-612CC2DA21BD}" type="presParOf" srcId="{82D63CC1-9338-49D0-A586-C418680870F3}" destId="{DCF9FECF-3937-4D4A-899A-3608A4D27627}" srcOrd="1" destOrd="0" presId="urn:microsoft.com/office/officeart/2005/8/layout/hierarchy2"/>
    <dgm:cxn modelId="{E1F97878-B964-4AB8-9331-A1614D6DD6FC}" type="presParOf" srcId="{DCF9FECF-3937-4D4A-899A-3608A4D27627}" destId="{BB782220-9069-4700-B5B6-31553ADED161}" srcOrd="0" destOrd="0" presId="urn:microsoft.com/office/officeart/2005/8/layout/hierarchy2"/>
    <dgm:cxn modelId="{1D1503A9-A0DD-4F8E-A45C-31A5DD5FC7EE}" type="presParOf" srcId="{DCF9FECF-3937-4D4A-899A-3608A4D27627}" destId="{E29700AB-6549-4A98-AD5A-755794CF6749}" srcOrd="1" destOrd="0" presId="urn:microsoft.com/office/officeart/2005/8/layout/hierarchy2"/>
    <dgm:cxn modelId="{51F881CE-B400-4C66-932D-ED6863889D3D}" type="presParOf" srcId="{82D63CC1-9338-49D0-A586-C418680870F3}" destId="{C265CBE0-912A-4074-8C7C-5B3E5B894827}" srcOrd="2" destOrd="0" presId="urn:microsoft.com/office/officeart/2005/8/layout/hierarchy2"/>
    <dgm:cxn modelId="{09F30A59-2BF4-4112-BE8B-D423617AF6D9}" type="presParOf" srcId="{C265CBE0-912A-4074-8C7C-5B3E5B894827}" destId="{1CAE9484-198F-416D-BD69-75D5DABB9B67}" srcOrd="0" destOrd="0" presId="urn:microsoft.com/office/officeart/2005/8/layout/hierarchy2"/>
    <dgm:cxn modelId="{060B4300-DC63-4CDD-8614-3C4DF15A6859}" type="presParOf" srcId="{82D63CC1-9338-49D0-A586-C418680870F3}" destId="{0E9A0570-AB68-4F6F-9F9D-952FB26256E7}" srcOrd="3" destOrd="0" presId="urn:microsoft.com/office/officeart/2005/8/layout/hierarchy2"/>
    <dgm:cxn modelId="{F35D5DF5-F1DF-4BCA-A055-DA1EBF45CC72}" type="presParOf" srcId="{0E9A0570-AB68-4F6F-9F9D-952FB26256E7}" destId="{9B4CB411-AF7F-4356-B86D-6B42FCCB6820}" srcOrd="0" destOrd="0" presId="urn:microsoft.com/office/officeart/2005/8/layout/hierarchy2"/>
    <dgm:cxn modelId="{BF1EE78E-E04C-48C0-99A9-04EF9233A314}" type="presParOf" srcId="{0E9A0570-AB68-4F6F-9F9D-952FB26256E7}" destId="{6E1B0D43-FA95-4791-8754-350AD008B21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3DB7B8-E619-4474-80F1-4AB96A6ADF6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66C217C3-A64D-4404-B448-41D2FAFCCF03}">
      <dgm:prSet phldr="0"/>
      <dgm:spPr/>
      <dgm:t>
        <a:bodyPr/>
        <a:lstStyle/>
        <a:p>
          <a:pPr algn="l">
            <a:lnSpc>
              <a:spcPct val="100000"/>
            </a:lnSpc>
          </a:pPr>
          <a:r>
            <a:rPr lang="ru-RU" sz="2300" b="1" dirty="0">
              <a:solidFill>
                <a:srgbClr val="FFFFFF"/>
              </a:solidFill>
              <a:latin typeface="Times New Roman"/>
              <a:ea typeface="+mn-ea"/>
              <a:cs typeface="+mn-cs"/>
            </a:rPr>
            <a:t>Мақсат:</a:t>
          </a:r>
          <a:br>
            <a:rPr lang="ru-RU" sz="2300" b="1" dirty="0">
              <a:latin typeface="Times New Roman"/>
              <a:ea typeface="+mn-ea"/>
              <a:cs typeface="+mn-cs"/>
            </a:rPr>
          </a:br>
          <a:r>
            <a:rPr lang="ru-RU" sz="2300" b="1" dirty="0">
              <a:solidFill>
                <a:srgbClr val="FFFFFF"/>
              </a:solidFill>
              <a:latin typeface="Times New Roman"/>
              <a:ea typeface="+mn-ea"/>
              <a:cs typeface="+mn-cs"/>
            </a:rPr>
            <a:t> метаболизм өнімдерінің бірін артық мөлшерде (сверхсинтез) өндіруді қамтамасыз ету.</a:t>
          </a:r>
          <a:endParaRPr lang="ru-RU" sz="2300" dirty="0">
            <a:solidFill>
              <a:srgbClr val="FFFFFF"/>
            </a:solidFill>
            <a:latin typeface="Times New Roman"/>
            <a:ea typeface="+mn-ea"/>
            <a:cs typeface="+mn-cs"/>
          </a:endParaRPr>
        </a:p>
      </dgm:t>
    </dgm:pt>
    <dgm:pt modelId="{6B3967F3-470E-45A2-8032-C494D29288B7}" type="parTrans" cxnId="{25DB9175-40C6-44ED-B9FD-A9D3DF4CAC7D}">
      <dgm:prSet/>
      <dgm:spPr/>
    </dgm:pt>
    <dgm:pt modelId="{A85FDCC1-82A5-40C8-8BDB-688BA8CEBB9E}" type="sibTrans" cxnId="{25DB9175-40C6-44ED-B9FD-A9D3DF4CAC7D}">
      <dgm:prSet/>
      <dgm:spPr/>
    </dgm:pt>
    <dgm:pt modelId="{1639CAAC-FFEE-471D-AB23-D037E8492DE5}">
      <dgm:prSet phldr="0"/>
      <dgm:spPr/>
      <dgm:t>
        <a:bodyPr/>
        <a:lstStyle/>
        <a:p>
          <a:pPr algn="l">
            <a:lnSpc>
              <a:spcPct val="100000"/>
            </a:lnSpc>
          </a:pPr>
          <a:r>
            <a:rPr lang="ru-RU" sz="2300" b="1" dirty="0">
              <a:solidFill>
                <a:srgbClr val="FFFFFF"/>
              </a:solidFill>
              <a:latin typeface="Times New Roman"/>
              <a:ea typeface="+mn-ea"/>
              <a:cs typeface="+mn-cs"/>
            </a:rPr>
            <a:t>Міндет:</a:t>
          </a:r>
          <a:br>
            <a:rPr lang="ru-RU" sz="2300" b="1" dirty="0">
              <a:latin typeface="Times New Roman"/>
              <a:ea typeface="+mn-ea"/>
              <a:cs typeface="+mn-cs"/>
            </a:rPr>
          </a:br>
          <a:r>
            <a:rPr lang="ru-RU" sz="2300" b="1" dirty="0">
              <a:solidFill>
                <a:srgbClr val="FFFFFF"/>
              </a:solidFill>
              <a:latin typeface="Times New Roman"/>
              <a:ea typeface="+mn-ea"/>
              <a:cs typeface="+mn-cs"/>
            </a:rPr>
            <a:t> ағзаның зат алмасу (метаболизм) реттелу жүйесін өзгерту.</a:t>
          </a:r>
          <a:endParaRPr lang="ru-RU" sz="2300" dirty="0">
            <a:solidFill>
              <a:srgbClr val="FFFFFF"/>
            </a:solidFill>
            <a:latin typeface="Times New Roman"/>
            <a:ea typeface="+mn-ea"/>
            <a:cs typeface="+mn-cs"/>
          </a:endParaRPr>
        </a:p>
      </dgm:t>
    </dgm:pt>
    <dgm:pt modelId="{F55628E2-228B-438E-A8BD-66B835418A9D}" type="parTrans" cxnId="{2995223E-8B93-4A15-8772-6FFCA9C02914}">
      <dgm:prSet/>
      <dgm:spPr/>
    </dgm:pt>
    <dgm:pt modelId="{C9C54E66-8DFB-4658-B987-F69A25AD7599}" type="sibTrans" cxnId="{2995223E-8B93-4A15-8772-6FFCA9C02914}">
      <dgm:prSet/>
      <dgm:spPr/>
    </dgm:pt>
    <dgm:pt modelId="{3F79940F-D607-42B1-9619-7DBF8DFF54BC}">
      <dgm:prSet phldr="0"/>
      <dgm:spPr/>
      <dgm:t>
        <a:bodyPr/>
        <a:lstStyle/>
        <a:p>
          <a:pPr algn="l" rtl="0">
            <a:lnSpc>
              <a:spcPct val="100000"/>
            </a:lnSpc>
          </a:pPr>
          <a:r>
            <a:rPr lang="ru-RU" sz="2300" b="1" dirty="0" err="1">
              <a:solidFill>
                <a:srgbClr val="FFFFFF"/>
              </a:solidFill>
              <a:latin typeface="Times New Roman"/>
              <a:ea typeface="+mn-ea"/>
              <a:cs typeface="+mn-cs"/>
            </a:rPr>
            <a:t>Жетілдіру</a:t>
          </a:r>
          <a:r>
            <a:rPr lang="ru-RU" sz="2300" b="1" dirty="0">
              <a:solidFill>
                <a:srgbClr val="FFFFFF"/>
              </a:solidFill>
              <a:latin typeface="Times New Roman"/>
              <a:ea typeface="+mn-ea"/>
              <a:cs typeface="+mn-cs"/>
            </a:rPr>
            <a:t> </a:t>
          </a:r>
          <a:r>
            <a:rPr lang="ru-RU" sz="2300" b="1" dirty="0" err="1">
              <a:solidFill>
                <a:srgbClr val="FFFFFF"/>
              </a:solidFill>
              <a:latin typeface="Times New Roman"/>
              <a:ea typeface="+mn-ea"/>
              <a:cs typeface="+mn-cs"/>
            </a:rPr>
            <a:t>жолдары</a:t>
          </a:r>
          <a:r>
            <a:rPr lang="ru-RU" sz="2300" b="1" dirty="0">
              <a:solidFill>
                <a:srgbClr val="FFFFFF"/>
              </a:solidFill>
              <a:latin typeface="Times New Roman"/>
              <a:ea typeface="+mn-ea"/>
              <a:cs typeface="+mn-cs"/>
            </a:rPr>
            <a:t>: </a:t>
          </a:r>
          <a:r>
            <a:rPr lang="ru-RU" sz="2300" b="1" dirty="0" err="1">
              <a:solidFill>
                <a:srgbClr val="FFFFFF"/>
              </a:solidFill>
              <a:latin typeface="Times New Roman"/>
              <a:ea typeface="+mn-ea"/>
              <a:cs typeface="+mn-cs"/>
            </a:rPr>
            <a:t>Генетикалық</a:t>
          </a:r>
          <a:r>
            <a:rPr lang="ru-RU" sz="2300" b="1" dirty="0">
              <a:solidFill>
                <a:srgbClr val="FFFFFF"/>
              </a:solidFill>
              <a:latin typeface="Times New Roman"/>
              <a:ea typeface="+mn-ea"/>
              <a:cs typeface="+mn-cs"/>
            </a:rPr>
            <a:t> </a:t>
          </a:r>
          <a:r>
            <a:rPr lang="ru-RU" sz="2300" b="1" dirty="0" err="1">
              <a:solidFill>
                <a:srgbClr val="FFFFFF"/>
              </a:solidFill>
              <a:latin typeface="Times New Roman"/>
              <a:ea typeface="+mn-ea"/>
              <a:cs typeface="+mn-cs"/>
            </a:rPr>
            <a:t>бағдарламаны</a:t>
          </a:r>
          <a:r>
            <a:rPr lang="ru-RU" sz="2300" b="1" dirty="0">
              <a:solidFill>
                <a:srgbClr val="FFFFFF"/>
              </a:solidFill>
              <a:latin typeface="Times New Roman"/>
              <a:ea typeface="+mn-ea"/>
              <a:cs typeface="+mn-cs"/>
            </a:rPr>
            <a:t> </a:t>
          </a:r>
          <a:r>
            <a:rPr lang="ru-RU" sz="2300" b="1" dirty="0" err="1">
              <a:solidFill>
                <a:srgbClr val="FFFFFF"/>
              </a:solidFill>
              <a:latin typeface="Times New Roman"/>
              <a:ea typeface="+mn-ea"/>
              <a:cs typeface="+mn-cs"/>
            </a:rPr>
            <a:t>өзгерту</a:t>
          </a:r>
          <a:r>
            <a:rPr lang="ru-RU" sz="2300" b="1" dirty="0">
              <a:solidFill>
                <a:srgbClr val="FFFFFF"/>
              </a:solidFill>
              <a:latin typeface="Times New Roman"/>
              <a:ea typeface="+mn-ea"/>
              <a:cs typeface="+mn-cs"/>
            </a:rPr>
            <a:t>. </a:t>
          </a:r>
          <a:r>
            <a:rPr lang="ru-RU" sz="2300" b="1" dirty="0" err="1">
              <a:solidFill>
                <a:srgbClr val="FFFFFF"/>
              </a:solidFill>
              <a:latin typeface="Times New Roman"/>
              <a:ea typeface="+mn-ea"/>
              <a:cs typeface="+mn-cs"/>
            </a:rPr>
            <a:t>Метаболизмнің</a:t>
          </a:r>
          <a:r>
            <a:rPr lang="ru-RU" sz="2300" b="1" dirty="0">
              <a:solidFill>
                <a:srgbClr val="FFFFFF"/>
              </a:solidFill>
              <a:latin typeface="Times New Roman"/>
              <a:ea typeface="+mn-ea"/>
              <a:cs typeface="+mn-cs"/>
            </a:rPr>
            <a:t> </a:t>
          </a:r>
          <a:r>
            <a:rPr lang="ru-RU" sz="2300" b="1" dirty="0" err="1">
              <a:solidFill>
                <a:srgbClr val="FFFFFF"/>
              </a:solidFill>
              <a:latin typeface="Times New Roman"/>
              <a:ea typeface="+mn-ea"/>
              <a:cs typeface="+mn-cs"/>
            </a:rPr>
            <a:t>реттеуші</a:t>
          </a:r>
          <a:r>
            <a:rPr lang="ru-RU" sz="2300" b="1" dirty="0">
              <a:solidFill>
                <a:srgbClr val="FFFFFF"/>
              </a:solidFill>
              <a:latin typeface="Times New Roman"/>
              <a:ea typeface="+mn-ea"/>
              <a:cs typeface="+mn-cs"/>
            </a:rPr>
            <a:t> жүйелерін өзгерту</a:t>
          </a:r>
          <a:endParaRPr lang="ru-RU" sz="2300" dirty="0">
            <a:solidFill>
              <a:srgbClr val="FFFFFF"/>
            </a:solidFill>
            <a:latin typeface="Times New Roman"/>
            <a:ea typeface="+mn-ea"/>
            <a:cs typeface="+mn-cs"/>
          </a:endParaRPr>
        </a:p>
      </dgm:t>
    </dgm:pt>
    <dgm:pt modelId="{705A77BE-BAED-42BC-A00E-B37924EBCCDD}" type="parTrans" cxnId="{23F08821-1DFA-4AA7-A4DA-5CFE9C7F1026}">
      <dgm:prSet/>
      <dgm:spPr/>
    </dgm:pt>
    <dgm:pt modelId="{65928070-A93E-4BCB-8337-2CDD0300EC85}" type="sibTrans" cxnId="{23F08821-1DFA-4AA7-A4DA-5CFE9C7F1026}">
      <dgm:prSet/>
      <dgm:spPr/>
    </dgm:pt>
    <dgm:pt modelId="{0E13C7F2-774C-49E5-A1F4-DFE5A422CFD7}" type="pres">
      <dgm:prSet presAssocID="{563DB7B8-E619-4474-80F1-4AB96A6ADF69}" presName="linear" presStyleCnt="0">
        <dgm:presLayoutVars>
          <dgm:animLvl val="lvl"/>
          <dgm:resizeHandles val="exact"/>
        </dgm:presLayoutVars>
      </dgm:prSet>
      <dgm:spPr/>
    </dgm:pt>
    <dgm:pt modelId="{F3751D05-212A-4E57-8C16-E2372526A98E}" type="pres">
      <dgm:prSet presAssocID="{66C217C3-A64D-4404-B448-41D2FAFCCF03}" presName="parentText" presStyleLbl="node1" presStyleIdx="0" presStyleCnt="3">
        <dgm:presLayoutVars>
          <dgm:chMax val="0"/>
          <dgm:bulletEnabled val="1"/>
        </dgm:presLayoutVars>
      </dgm:prSet>
      <dgm:spPr/>
    </dgm:pt>
    <dgm:pt modelId="{A2B907B5-64CF-449B-AABC-527629CCB1FC}" type="pres">
      <dgm:prSet presAssocID="{A85FDCC1-82A5-40C8-8BDB-688BA8CEBB9E}" presName="spacer" presStyleCnt="0"/>
      <dgm:spPr/>
    </dgm:pt>
    <dgm:pt modelId="{9BF19B12-AC59-4FFE-BF09-0AA0DE0397CF}" type="pres">
      <dgm:prSet presAssocID="{1639CAAC-FFEE-471D-AB23-D037E8492DE5}" presName="parentText" presStyleLbl="node1" presStyleIdx="1" presStyleCnt="3">
        <dgm:presLayoutVars>
          <dgm:chMax val="0"/>
          <dgm:bulletEnabled val="1"/>
        </dgm:presLayoutVars>
      </dgm:prSet>
      <dgm:spPr/>
    </dgm:pt>
    <dgm:pt modelId="{09F0CAEE-9AB9-4EE9-92B1-5505A1CF871B}" type="pres">
      <dgm:prSet presAssocID="{C9C54E66-8DFB-4658-B987-F69A25AD7599}" presName="spacer" presStyleCnt="0"/>
      <dgm:spPr/>
    </dgm:pt>
    <dgm:pt modelId="{95369481-E36A-4976-BFF7-08073CD77C1C}" type="pres">
      <dgm:prSet presAssocID="{3F79940F-D607-42B1-9619-7DBF8DFF54BC}" presName="parentText" presStyleLbl="node1" presStyleIdx="2" presStyleCnt="3">
        <dgm:presLayoutVars>
          <dgm:chMax val="0"/>
          <dgm:bulletEnabled val="1"/>
        </dgm:presLayoutVars>
      </dgm:prSet>
      <dgm:spPr/>
    </dgm:pt>
  </dgm:ptLst>
  <dgm:cxnLst>
    <dgm:cxn modelId="{23F08821-1DFA-4AA7-A4DA-5CFE9C7F1026}" srcId="{563DB7B8-E619-4474-80F1-4AB96A6ADF69}" destId="{3F79940F-D607-42B1-9619-7DBF8DFF54BC}" srcOrd="2" destOrd="0" parTransId="{705A77BE-BAED-42BC-A00E-B37924EBCCDD}" sibTransId="{65928070-A93E-4BCB-8337-2CDD0300EC85}"/>
    <dgm:cxn modelId="{2E1DE02D-98D2-480F-A5B8-A96B5B9F434D}" type="presOf" srcId="{3F79940F-D607-42B1-9619-7DBF8DFF54BC}" destId="{95369481-E36A-4976-BFF7-08073CD77C1C}" srcOrd="0" destOrd="0" presId="urn:microsoft.com/office/officeart/2005/8/layout/vList2"/>
    <dgm:cxn modelId="{2995223E-8B93-4A15-8772-6FFCA9C02914}" srcId="{563DB7B8-E619-4474-80F1-4AB96A6ADF69}" destId="{1639CAAC-FFEE-471D-AB23-D037E8492DE5}" srcOrd="1" destOrd="0" parTransId="{F55628E2-228B-438E-A8BD-66B835418A9D}" sibTransId="{C9C54E66-8DFB-4658-B987-F69A25AD7599}"/>
    <dgm:cxn modelId="{25DB9175-40C6-44ED-B9FD-A9D3DF4CAC7D}" srcId="{563DB7B8-E619-4474-80F1-4AB96A6ADF69}" destId="{66C217C3-A64D-4404-B448-41D2FAFCCF03}" srcOrd="0" destOrd="0" parTransId="{6B3967F3-470E-45A2-8032-C494D29288B7}" sibTransId="{A85FDCC1-82A5-40C8-8BDB-688BA8CEBB9E}"/>
    <dgm:cxn modelId="{744E6E98-BD41-43A7-8B35-68873C6DE95F}" type="presOf" srcId="{66C217C3-A64D-4404-B448-41D2FAFCCF03}" destId="{F3751D05-212A-4E57-8C16-E2372526A98E}" srcOrd="0" destOrd="0" presId="urn:microsoft.com/office/officeart/2005/8/layout/vList2"/>
    <dgm:cxn modelId="{3DB001D5-72B1-4BBA-B7BB-BA2D0ABBAD4D}" type="presOf" srcId="{563DB7B8-E619-4474-80F1-4AB96A6ADF69}" destId="{0E13C7F2-774C-49E5-A1F4-DFE5A422CFD7}" srcOrd="0" destOrd="0" presId="urn:microsoft.com/office/officeart/2005/8/layout/vList2"/>
    <dgm:cxn modelId="{5F0B8FF6-1B5B-4D5E-9388-DBAC349DB63F}" type="presOf" srcId="{1639CAAC-FFEE-471D-AB23-D037E8492DE5}" destId="{9BF19B12-AC59-4FFE-BF09-0AA0DE0397CF}" srcOrd="0" destOrd="0" presId="urn:microsoft.com/office/officeart/2005/8/layout/vList2"/>
    <dgm:cxn modelId="{08EFBC7D-5F26-48CF-AC3A-5548066CCBF4}" type="presParOf" srcId="{0E13C7F2-774C-49E5-A1F4-DFE5A422CFD7}" destId="{F3751D05-212A-4E57-8C16-E2372526A98E}" srcOrd="0" destOrd="0" presId="urn:microsoft.com/office/officeart/2005/8/layout/vList2"/>
    <dgm:cxn modelId="{72BA81BE-D7C7-401E-9290-1A2C4C3867B1}" type="presParOf" srcId="{0E13C7F2-774C-49E5-A1F4-DFE5A422CFD7}" destId="{A2B907B5-64CF-449B-AABC-527629CCB1FC}" srcOrd="1" destOrd="0" presId="urn:microsoft.com/office/officeart/2005/8/layout/vList2"/>
    <dgm:cxn modelId="{F99228EB-2BF5-4A1C-B292-57995F1DE945}" type="presParOf" srcId="{0E13C7F2-774C-49E5-A1F4-DFE5A422CFD7}" destId="{9BF19B12-AC59-4FFE-BF09-0AA0DE0397CF}" srcOrd="2" destOrd="0" presId="urn:microsoft.com/office/officeart/2005/8/layout/vList2"/>
    <dgm:cxn modelId="{1B0EE34D-1DA2-4002-9DBC-494AE5553FF9}" type="presParOf" srcId="{0E13C7F2-774C-49E5-A1F4-DFE5A422CFD7}" destId="{09F0CAEE-9AB9-4EE9-92B1-5505A1CF871B}" srcOrd="3" destOrd="0" presId="urn:microsoft.com/office/officeart/2005/8/layout/vList2"/>
    <dgm:cxn modelId="{5E56CD69-B969-4B7D-8D57-4BC2DDF29089}" type="presParOf" srcId="{0E13C7F2-774C-49E5-A1F4-DFE5A422CFD7}" destId="{95369481-E36A-4976-BFF7-08073CD77C1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7C6DB25-49AF-4A53-B6BB-ABC1126C038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18BCDD65-3E2D-47A3-889E-DA51A28AB024}">
      <dgm:prSet phldrT="[Текст]" phldr="0"/>
      <dgm:spPr/>
      <dgm:t>
        <a:bodyPr/>
        <a:lstStyle/>
        <a:p>
          <a:pPr algn="l">
            <a:lnSpc>
              <a:spcPct val="90000"/>
            </a:lnSpc>
          </a:pPr>
          <a:r>
            <a:rPr lang="ru-RU" sz="2200" b="1" dirty="0" err="1">
              <a:latin typeface="Times New Roman"/>
              <a:ea typeface="+mn-ea"/>
              <a:cs typeface="+mn-cs"/>
            </a:rPr>
            <a:t>Мутациялар</a:t>
          </a:r>
          <a:r>
            <a:rPr lang="ru-RU" sz="2200" dirty="0">
              <a:latin typeface="Times New Roman"/>
              <a:ea typeface="+mn-ea"/>
              <a:cs typeface="+mn-cs"/>
            </a:rPr>
            <a:t> — </a:t>
          </a:r>
          <a:r>
            <a:rPr lang="ru-RU" sz="2200" dirty="0" err="1">
              <a:latin typeface="Times New Roman"/>
              <a:ea typeface="+mn-ea"/>
              <a:cs typeface="+mn-cs"/>
            </a:rPr>
            <a:t>организмдердің</a:t>
          </a:r>
          <a:r>
            <a:rPr lang="ru-RU" sz="2200" dirty="0">
              <a:latin typeface="Times New Roman"/>
              <a:ea typeface="+mn-ea"/>
              <a:cs typeface="+mn-cs"/>
            </a:rPr>
            <a:t> </a:t>
          </a:r>
          <a:r>
            <a:rPr lang="ru-RU" sz="2200" b="1" dirty="0" err="1">
              <a:latin typeface="Times New Roman"/>
              <a:ea typeface="+mn-ea"/>
              <a:cs typeface="+mn-cs"/>
            </a:rPr>
            <a:t>өзгергіштігінің</a:t>
          </a:r>
          <a:r>
            <a:rPr lang="ru-RU" sz="2200" b="1" dirty="0">
              <a:latin typeface="Times New Roman"/>
              <a:ea typeface="+mn-ea"/>
              <a:cs typeface="+mn-cs"/>
            </a:rPr>
            <a:t> </a:t>
          </a:r>
          <a:r>
            <a:rPr lang="ru-RU" sz="2200" b="1" dirty="0" err="1">
              <a:latin typeface="Times New Roman"/>
              <a:ea typeface="+mn-ea"/>
              <a:cs typeface="+mn-cs"/>
            </a:rPr>
            <a:t>бастапқы</a:t>
          </a:r>
          <a:r>
            <a:rPr lang="ru-RU" sz="2200" b="1" dirty="0">
              <a:latin typeface="Times New Roman"/>
              <a:ea typeface="+mn-ea"/>
              <a:cs typeface="+mn-cs"/>
            </a:rPr>
            <a:t> </a:t>
          </a:r>
          <a:r>
            <a:rPr lang="ru-RU" sz="2200" b="1" dirty="0" err="1">
              <a:latin typeface="Times New Roman"/>
              <a:ea typeface="+mn-ea"/>
              <a:cs typeface="+mn-cs"/>
            </a:rPr>
            <a:t>көзі</a:t>
          </a:r>
          <a:r>
            <a:rPr lang="ru-RU" sz="2200" dirty="0">
              <a:latin typeface="Times New Roman"/>
              <a:ea typeface="+mn-ea"/>
              <a:cs typeface="+mn-cs"/>
            </a:rPr>
            <a:t>, </a:t>
          </a:r>
          <a:r>
            <a:rPr lang="ru-RU" sz="2200" dirty="0" err="1">
              <a:latin typeface="Times New Roman"/>
              <a:ea typeface="+mn-ea"/>
              <a:cs typeface="+mn-cs"/>
            </a:rPr>
            <a:t>олар</a:t>
          </a:r>
          <a:r>
            <a:rPr lang="ru-RU" sz="2200" dirty="0">
              <a:latin typeface="Times New Roman"/>
              <a:ea typeface="+mn-ea"/>
              <a:cs typeface="+mn-cs"/>
            </a:rPr>
            <a:t> </a:t>
          </a:r>
          <a:r>
            <a:rPr lang="ru-RU" sz="2200" b="1" dirty="0" err="1">
              <a:latin typeface="Times New Roman"/>
              <a:ea typeface="+mn-ea"/>
              <a:cs typeface="+mn-cs"/>
            </a:rPr>
            <a:t>эволюциялық</a:t>
          </a:r>
          <a:r>
            <a:rPr lang="ru-RU" sz="2200" b="1" dirty="0">
              <a:latin typeface="Times New Roman"/>
              <a:ea typeface="+mn-ea"/>
              <a:cs typeface="+mn-cs"/>
            </a:rPr>
            <a:t> </a:t>
          </a:r>
          <a:r>
            <a:rPr lang="ru-RU" sz="2200" b="1" dirty="0" err="1">
              <a:latin typeface="Times New Roman"/>
              <a:ea typeface="+mn-ea"/>
              <a:cs typeface="+mn-cs"/>
            </a:rPr>
            <a:t>дамудың</a:t>
          </a:r>
          <a:r>
            <a:rPr lang="ru-RU" sz="2200" b="1" dirty="0">
              <a:latin typeface="Times New Roman"/>
              <a:ea typeface="+mn-ea"/>
              <a:cs typeface="+mn-cs"/>
            </a:rPr>
            <a:t> </a:t>
          </a:r>
          <a:r>
            <a:rPr lang="ru-RU" sz="2200" b="1" dirty="0" err="1">
              <a:latin typeface="Times New Roman"/>
              <a:ea typeface="+mn-ea"/>
              <a:cs typeface="+mn-cs"/>
            </a:rPr>
            <a:t>негізін</a:t>
          </a:r>
          <a:r>
            <a:rPr lang="ru-RU" sz="2200" dirty="0">
              <a:latin typeface="Times New Roman"/>
              <a:ea typeface="+mn-ea"/>
              <a:cs typeface="+mn-cs"/>
            </a:rPr>
            <a:t> </a:t>
          </a:r>
          <a:r>
            <a:rPr lang="ru-RU" sz="2200" dirty="0" err="1">
              <a:latin typeface="Times New Roman"/>
              <a:ea typeface="+mn-ea"/>
              <a:cs typeface="+mn-cs"/>
            </a:rPr>
            <a:t>құрайды</a:t>
          </a:r>
          <a:r>
            <a:rPr lang="ru-RU" sz="2200" dirty="0">
              <a:latin typeface="Times New Roman"/>
              <a:ea typeface="+mn-ea"/>
              <a:cs typeface="+mn-cs"/>
            </a:rPr>
            <a:t>.</a:t>
          </a:r>
        </a:p>
      </dgm:t>
    </dgm:pt>
    <dgm:pt modelId="{264B7453-2593-4A01-9496-C6D88FF982D6}" type="parTrans" cxnId="{EF04047C-8B8E-4C42-80B3-E671E670F51F}">
      <dgm:prSet/>
      <dgm:spPr/>
      <dgm:t>
        <a:bodyPr/>
        <a:lstStyle/>
        <a:p>
          <a:endParaRPr lang="ru-RU"/>
        </a:p>
      </dgm:t>
    </dgm:pt>
    <dgm:pt modelId="{A7033ADB-406E-4563-BE71-B95877DE4A44}" type="sibTrans" cxnId="{EF04047C-8B8E-4C42-80B3-E671E670F51F}">
      <dgm:prSet/>
      <dgm:spPr/>
      <dgm:t>
        <a:bodyPr/>
        <a:lstStyle/>
        <a:p>
          <a:endParaRPr lang="ru-RU"/>
        </a:p>
      </dgm:t>
    </dgm:pt>
    <dgm:pt modelId="{7CD25C87-8853-4C1B-B87D-A8FD13C7EFD5}">
      <dgm:prSet phldr="0" custT="1"/>
      <dgm:spPr/>
      <dgm:t>
        <a:bodyPr/>
        <a:lstStyle/>
        <a:p>
          <a:pPr algn="l" rtl="0">
            <a:lnSpc>
              <a:spcPct val="90000"/>
            </a:lnSpc>
          </a:pPr>
          <a:r>
            <a:rPr lang="ru-RU" sz="2000" b="1">
              <a:solidFill>
                <a:srgbClr val="FFFFFF"/>
              </a:solidFill>
              <a:latin typeface="Times New Roman"/>
              <a:ea typeface="+mn-ea"/>
              <a:cs typeface="+mn-cs"/>
            </a:rPr>
            <a:t>Мутация</a:t>
          </a:r>
          <a:r>
            <a:rPr lang="ru-RU" sz="2000" dirty="0">
              <a:solidFill>
                <a:srgbClr val="FFFFFF"/>
              </a:solidFill>
              <a:latin typeface="Times New Roman"/>
              <a:ea typeface="+mn-ea"/>
              <a:cs typeface="+mn-cs"/>
            </a:rPr>
            <a:t> —</a:t>
          </a:r>
          <a:r>
            <a:rPr lang="ru-RU" sz="2000">
              <a:solidFill>
                <a:srgbClr val="FFFFFF"/>
              </a:solidFill>
              <a:latin typeface="Times New Roman"/>
              <a:ea typeface="+mn-ea"/>
              <a:cs typeface="+mn-cs"/>
            </a:rPr>
            <a:t> ДНҚ-</a:t>
          </a:r>
          <a:r>
            <a:rPr lang="ru-RU" sz="2000" err="1">
              <a:solidFill>
                <a:srgbClr val="FFFFFF"/>
              </a:solidFill>
              <a:latin typeface="Times New Roman"/>
              <a:ea typeface="+mn-ea"/>
              <a:cs typeface="+mn-cs"/>
            </a:rPr>
            <a:t>ның</a:t>
          </a:r>
          <a:r>
            <a:rPr lang="ru-RU" sz="2000" dirty="0">
              <a:solidFill>
                <a:srgbClr val="FFFFFF"/>
              </a:solidFill>
              <a:latin typeface="Times New Roman"/>
              <a:ea typeface="+mn-ea"/>
              <a:cs typeface="+mn-cs"/>
            </a:rPr>
            <a:t> </a:t>
          </a:r>
          <a:r>
            <a:rPr lang="ru-RU" sz="2000" err="1">
              <a:solidFill>
                <a:srgbClr val="FFFFFF"/>
              </a:solidFill>
              <a:latin typeface="Times New Roman"/>
              <a:ea typeface="+mn-ea"/>
              <a:cs typeface="+mn-cs"/>
            </a:rPr>
            <a:t>белгілі</a:t>
          </a:r>
          <a:r>
            <a:rPr lang="ru-RU" sz="2000" dirty="0">
              <a:solidFill>
                <a:srgbClr val="FFFFFF"/>
              </a:solidFill>
              <a:latin typeface="Times New Roman"/>
              <a:ea typeface="+mn-ea"/>
              <a:cs typeface="+mn-cs"/>
            </a:rPr>
            <a:t> </a:t>
          </a:r>
          <a:r>
            <a:rPr lang="ru-RU" sz="2000" err="1">
              <a:solidFill>
                <a:srgbClr val="FFFFFF"/>
              </a:solidFill>
              <a:latin typeface="Times New Roman"/>
              <a:ea typeface="+mn-ea"/>
              <a:cs typeface="+mn-cs"/>
            </a:rPr>
            <a:t>бір</a:t>
          </a:r>
          <a:r>
            <a:rPr lang="ru-RU" sz="2000" dirty="0">
              <a:solidFill>
                <a:srgbClr val="FFFFFF"/>
              </a:solidFill>
              <a:latin typeface="Times New Roman"/>
              <a:ea typeface="+mn-ea"/>
              <a:cs typeface="+mn-cs"/>
            </a:rPr>
            <a:t> </a:t>
          </a:r>
          <a:r>
            <a:rPr lang="ru-RU" sz="2000" err="1">
              <a:solidFill>
                <a:srgbClr val="FFFFFF"/>
              </a:solidFill>
              <a:latin typeface="Times New Roman"/>
              <a:ea typeface="+mn-ea"/>
              <a:cs typeface="+mn-cs"/>
            </a:rPr>
            <a:t>бөлігіндегі</a:t>
          </a:r>
          <a:r>
            <a:rPr lang="ru-RU" sz="2000" dirty="0">
              <a:solidFill>
                <a:srgbClr val="FFFFFF"/>
              </a:solidFill>
              <a:latin typeface="Times New Roman"/>
              <a:ea typeface="+mn-ea"/>
              <a:cs typeface="+mn-cs"/>
            </a:rPr>
            <a:t> </a:t>
          </a:r>
          <a:r>
            <a:rPr lang="ru-RU" sz="2000" b="1" err="1">
              <a:solidFill>
                <a:srgbClr val="FFFFFF"/>
              </a:solidFill>
              <a:latin typeface="Times New Roman"/>
              <a:ea typeface="+mn-ea"/>
              <a:cs typeface="+mn-cs"/>
            </a:rPr>
            <a:t>алғашқы</a:t>
          </a:r>
          <a:r>
            <a:rPr lang="ru-RU" sz="2000" b="1" dirty="0">
              <a:solidFill>
                <a:srgbClr val="FFFFFF"/>
              </a:solidFill>
              <a:latin typeface="Times New Roman"/>
              <a:ea typeface="+mn-ea"/>
              <a:cs typeface="+mn-cs"/>
            </a:rPr>
            <a:t> </a:t>
          </a:r>
          <a:r>
            <a:rPr lang="ru-RU" sz="2000" b="1" err="1">
              <a:solidFill>
                <a:srgbClr val="FFFFFF"/>
              </a:solidFill>
              <a:latin typeface="Times New Roman"/>
              <a:ea typeface="+mn-ea"/>
              <a:cs typeface="+mn-cs"/>
            </a:rPr>
            <a:t>құрылымының</a:t>
          </a:r>
          <a:r>
            <a:rPr lang="ru-RU" sz="2000" b="1" dirty="0">
              <a:solidFill>
                <a:srgbClr val="FFFFFF"/>
              </a:solidFill>
              <a:latin typeface="Times New Roman"/>
              <a:ea typeface="+mn-ea"/>
              <a:cs typeface="+mn-cs"/>
            </a:rPr>
            <a:t> </a:t>
          </a:r>
          <a:r>
            <a:rPr lang="ru-RU" sz="2000" b="1" err="1">
              <a:solidFill>
                <a:srgbClr val="FFFFFF"/>
              </a:solidFill>
              <a:latin typeface="Times New Roman"/>
              <a:ea typeface="+mn-ea"/>
              <a:cs typeface="+mn-cs"/>
            </a:rPr>
            <a:t>өзгеруі</a:t>
          </a:r>
          <a:r>
            <a:rPr lang="ru-RU" sz="2000" dirty="0">
              <a:solidFill>
                <a:srgbClr val="FFFFFF"/>
              </a:solidFill>
              <a:latin typeface="Times New Roman"/>
              <a:ea typeface="+mn-ea"/>
              <a:cs typeface="+mn-cs"/>
            </a:rPr>
            <a:t>, </a:t>
          </a:r>
          <a:r>
            <a:rPr lang="ru-RU" sz="2000" err="1">
              <a:solidFill>
                <a:srgbClr val="FFFFFF"/>
              </a:solidFill>
              <a:latin typeface="Times New Roman"/>
              <a:ea typeface="+mn-ea"/>
              <a:cs typeface="+mn-cs"/>
            </a:rPr>
            <a:t>бұл</a:t>
          </a:r>
          <a:r>
            <a:rPr lang="ru-RU" sz="2000" dirty="0">
              <a:solidFill>
                <a:srgbClr val="FFFFFF"/>
              </a:solidFill>
              <a:latin typeface="Times New Roman"/>
              <a:ea typeface="+mn-ea"/>
              <a:cs typeface="+mn-cs"/>
            </a:rPr>
            <a:t> </a:t>
          </a:r>
          <a:r>
            <a:rPr lang="ru-RU" sz="2000" err="1">
              <a:solidFill>
                <a:srgbClr val="FFFFFF"/>
              </a:solidFill>
              <a:latin typeface="Times New Roman"/>
              <a:ea typeface="+mn-ea"/>
              <a:cs typeface="+mn-cs"/>
            </a:rPr>
            <a:t>өзгеріс</a:t>
          </a:r>
          <a:r>
            <a:rPr lang="ru-RU" sz="2000" dirty="0">
              <a:solidFill>
                <a:srgbClr val="FFFFFF"/>
              </a:solidFill>
              <a:latin typeface="Times New Roman"/>
              <a:ea typeface="+mn-ea"/>
              <a:cs typeface="+mn-cs"/>
            </a:rPr>
            <a:t> </a:t>
          </a:r>
          <a:r>
            <a:rPr lang="ru-RU" sz="2000" b="1" err="1">
              <a:solidFill>
                <a:srgbClr val="FFFFFF"/>
              </a:solidFill>
              <a:latin typeface="Times New Roman"/>
              <a:ea typeface="+mn-ea"/>
              <a:cs typeface="+mn-cs"/>
            </a:rPr>
            <a:t>бионысанның</a:t>
          </a:r>
          <a:r>
            <a:rPr lang="ru-RU" sz="2000" b="1" dirty="0">
              <a:solidFill>
                <a:srgbClr val="FFFFFF"/>
              </a:solidFill>
              <a:latin typeface="Times New Roman"/>
              <a:ea typeface="+mn-ea"/>
              <a:cs typeface="+mn-cs"/>
            </a:rPr>
            <a:t> </a:t>
          </a:r>
          <a:r>
            <a:rPr lang="ru-RU" sz="2000" b="1" err="1">
              <a:solidFill>
                <a:srgbClr val="FFFFFF"/>
              </a:solidFill>
              <a:latin typeface="Times New Roman"/>
              <a:ea typeface="+mn-ea"/>
              <a:cs typeface="+mn-cs"/>
            </a:rPr>
            <a:t>фенотипінің</a:t>
          </a:r>
          <a:r>
            <a:rPr lang="ru-RU" sz="2000" b="1" dirty="0">
              <a:solidFill>
                <a:srgbClr val="FFFFFF"/>
              </a:solidFill>
              <a:latin typeface="Times New Roman"/>
              <a:ea typeface="+mn-ea"/>
              <a:cs typeface="+mn-cs"/>
            </a:rPr>
            <a:t> </a:t>
          </a:r>
          <a:r>
            <a:rPr lang="ru-RU" sz="2000" b="1" err="1">
              <a:solidFill>
                <a:srgbClr val="FFFFFF"/>
              </a:solidFill>
              <a:latin typeface="Times New Roman"/>
              <a:ea typeface="+mn-ea"/>
              <a:cs typeface="+mn-cs"/>
            </a:rPr>
            <a:t>өзгеруіне</a:t>
          </a:r>
          <a:r>
            <a:rPr lang="ru-RU" sz="2000" dirty="0">
              <a:solidFill>
                <a:srgbClr val="FFFFFF"/>
              </a:solidFill>
              <a:latin typeface="Times New Roman"/>
              <a:ea typeface="+mn-ea"/>
              <a:cs typeface="+mn-cs"/>
            </a:rPr>
            <a:t> </a:t>
          </a:r>
          <a:r>
            <a:rPr lang="ru-RU" sz="2000" err="1">
              <a:solidFill>
                <a:srgbClr val="FFFFFF"/>
              </a:solidFill>
              <a:latin typeface="Times New Roman"/>
              <a:ea typeface="+mn-ea"/>
              <a:cs typeface="+mn-cs"/>
            </a:rPr>
            <a:t>алып</a:t>
          </a:r>
          <a:r>
            <a:rPr lang="ru-RU" sz="2000" dirty="0">
              <a:solidFill>
                <a:srgbClr val="FFFFFF"/>
              </a:solidFill>
              <a:latin typeface="Times New Roman"/>
              <a:ea typeface="+mn-ea"/>
              <a:cs typeface="+mn-cs"/>
            </a:rPr>
            <a:t> </a:t>
          </a:r>
          <a:r>
            <a:rPr lang="ru-RU" sz="2000" err="1">
              <a:solidFill>
                <a:srgbClr val="FFFFFF"/>
              </a:solidFill>
              <a:latin typeface="Times New Roman"/>
              <a:ea typeface="+mn-ea"/>
              <a:cs typeface="+mn-cs"/>
            </a:rPr>
            <a:t>келеді</a:t>
          </a:r>
          <a:r>
            <a:rPr lang="ru-RU" sz="2000">
              <a:solidFill>
                <a:srgbClr val="FFFFFF"/>
              </a:solidFill>
              <a:latin typeface="Times New Roman"/>
              <a:ea typeface="+mn-ea"/>
              <a:cs typeface="+mn-cs"/>
            </a:rPr>
            <a:t>.</a:t>
          </a:r>
          <a:endParaRPr lang="en-US" sz="2000">
            <a:solidFill>
              <a:srgbClr val="FFFFFF"/>
            </a:solidFill>
            <a:latin typeface="Times New Roman"/>
            <a:ea typeface="+mn-ea"/>
            <a:cs typeface="+mn-cs"/>
          </a:endParaRPr>
        </a:p>
      </dgm:t>
    </dgm:pt>
    <dgm:pt modelId="{F84675A1-258C-4DFE-A071-DBB8A997CEBE}" type="parTrans" cxnId="{166529C2-6CDD-429C-89EE-677AEF2C0232}">
      <dgm:prSet/>
      <dgm:spPr/>
    </dgm:pt>
    <dgm:pt modelId="{D3EDA555-DEEA-463D-AFCE-FD7B18C18851}" type="sibTrans" cxnId="{166529C2-6CDD-429C-89EE-677AEF2C0232}">
      <dgm:prSet/>
      <dgm:spPr/>
    </dgm:pt>
    <dgm:pt modelId="{6EA32AEF-E251-49F7-AF79-749F6AA4665E}">
      <dgm:prSet phldr="0"/>
      <dgm:spPr/>
      <dgm:t>
        <a:bodyPr/>
        <a:lstStyle/>
        <a:p>
          <a:pPr algn="l">
            <a:lnSpc>
              <a:spcPct val="90000"/>
            </a:lnSpc>
          </a:pPr>
          <a:r>
            <a:rPr lang="ru-RU" sz="2200">
              <a:solidFill>
                <a:srgbClr val="FFFFFF"/>
              </a:solidFill>
              <a:latin typeface="Times New Roman"/>
              <a:ea typeface="+mn-ea"/>
              <a:cs typeface="+mn-cs"/>
            </a:rPr>
            <a:t>Мутация </a:t>
          </a:r>
          <a:r>
            <a:rPr lang="ru-RU" sz="2200" err="1">
              <a:solidFill>
                <a:srgbClr val="FFFFFF"/>
              </a:solidFill>
              <a:latin typeface="Times New Roman"/>
              <a:ea typeface="+mn-ea"/>
              <a:cs typeface="+mn-cs"/>
            </a:rPr>
            <a:t>нәтижесінде</a:t>
          </a:r>
          <a:r>
            <a:rPr lang="ru-RU" sz="2200" dirty="0">
              <a:solidFill>
                <a:srgbClr val="FFFFFF"/>
              </a:solidFill>
              <a:latin typeface="Times New Roman"/>
              <a:ea typeface="+mn-ea"/>
              <a:cs typeface="+mn-cs"/>
            </a:rPr>
            <a:t> </a:t>
          </a:r>
          <a:r>
            <a:rPr lang="ru-RU" sz="2200" err="1">
              <a:solidFill>
                <a:srgbClr val="FFFFFF"/>
              </a:solidFill>
              <a:latin typeface="Times New Roman"/>
              <a:ea typeface="+mn-ea"/>
              <a:cs typeface="+mn-cs"/>
            </a:rPr>
            <a:t>бионысанның</a:t>
          </a:r>
          <a:r>
            <a:rPr lang="ru-RU" sz="2200" dirty="0">
              <a:solidFill>
                <a:srgbClr val="FFFFFF"/>
              </a:solidFill>
              <a:latin typeface="Times New Roman"/>
              <a:ea typeface="+mn-ea"/>
              <a:cs typeface="+mn-cs"/>
            </a:rPr>
            <a:t> </a:t>
          </a:r>
          <a:r>
            <a:rPr lang="ru-RU" sz="2200" b="1" err="1">
              <a:solidFill>
                <a:srgbClr val="FFFFFF"/>
              </a:solidFill>
              <a:latin typeface="Times New Roman"/>
              <a:ea typeface="+mn-ea"/>
              <a:cs typeface="+mn-cs"/>
            </a:rPr>
            <a:t>биосинтетикалық</a:t>
          </a:r>
          <a:r>
            <a:rPr lang="ru-RU" sz="2200" b="1" dirty="0">
              <a:solidFill>
                <a:srgbClr val="FFFFFF"/>
              </a:solidFill>
              <a:latin typeface="Times New Roman"/>
              <a:ea typeface="+mn-ea"/>
              <a:cs typeface="+mn-cs"/>
            </a:rPr>
            <a:t> </a:t>
          </a:r>
          <a:r>
            <a:rPr lang="ru-RU" sz="2200" b="1" err="1">
              <a:solidFill>
                <a:srgbClr val="FFFFFF"/>
              </a:solidFill>
              <a:latin typeface="Times New Roman"/>
              <a:ea typeface="+mn-ea"/>
              <a:cs typeface="+mn-cs"/>
            </a:rPr>
            <a:t>қабілеті</a:t>
          </a:r>
          <a:r>
            <a:rPr lang="ru-RU" sz="2200" b="1" dirty="0">
              <a:solidFill>
                <a:srgbClr val="FFFFFF"/>
              </a:solidFill>
              <a:latin typeface="Times New Roman"/>
              <a:ea typeface="+mn-ea"/>
              <a:cs typeface="+mn-cs"/>
            </a:rPr>
            <a:t> </a:t>
          </a:r>
          <a:r>
            <a:rPr lang="ru-RU" sz="2200" b="1" err="1">
              <a:solidFill>
                <a:srgbClr val="FFFFFF"/>
              </a:solidFill>
              <a:latin typeface="Times New Roman"/>
              <a:ea typeface="+mn-ea"/>
              <a:cs typeface="+mn-cs"/>
            </a:rPr>
            <a:t>өзгереді</a:t>
          </a:r>
          <a:r>
            <a:rPr lang="ru-RU" sz="2200">
              <a:solidFill>
                <a:srgbClr val="FFFFFF"/>
              </a:solidFill>
              <a:latin typeface="Times New Roman"/>
              <a:ea typeface="+mn-ea"/>
              <a:cs typeface="+mn-cs"/>
            </a:rPr>
            <a:t>, </a:t>
          </a:r>
          <a:r>
            <a:rPr lang="ru-RU" sz="2200" err="1">
              <a:solidFill>
                <a:srgbClr val="FFFFFF"/>
              </a:solidFill>
              <a:latin typeface="Times New Roman"/>
              <a:ea typeface="+mn-ea"/>
              <a:cs typeface="+mn-cs"/>
            </a:rPr>
            <a:t>себебі</a:t>
          </a:r>
          <a:r>
            <a:rPr lang="ru-RU" sz="2200" dirty="0">
              <a:solidFill>
                <a:srgbClr val="FFFFFF"/>
              </a:solidFill>
              <a:latin typeface="Times New Roman"/>
              <a:ea typeface="+mn-ea"/>
              <a:cs typeface="+mn-cs"/>
            </a:rPr>
            <a:t> </a:t>
          </a:r>
          <a:r>
            <a:rPr lang="ru-RU" sz="2200" err="1">
              <a:solidFill>
                <a:srgbClr val="FFFFFF"/>
              </a:solidFill>
              <a:latin typeface="Times New Roman"/>
              <a:ea typeface="+mn-ea"/>
              <a:cs typeface="+mn-cs"/>
            </a:rPr>
            <a:t>ферменттердің</a:t>
          </a:r>
          <a:r>
            <a:rPr lang="ru-RU" sz="2200" dirty="0">
              <a:solidFill>
                <a:srgbClr val="FFFFFF"/>
              </a:solidFill>
              <a:latin typeface="Times New Roman"/>
              <a:ea typeface="+mn-ea"/>
              <a:cs typeface="+mn-cs"/>
            </a:rPr>
            <a:t> </a:t>
          </a:r>
          <a:r>
            <a:rPr lang="ru-RU" sz="2200" err="1">
              <a:solidFill>
                <a:srgbClr val="FFFFFF"/>
              </a:solidFill>
              <a:latin typeface="Times New Roman"/>
              <a:ea typeface="+mn-ea"/>
              <a:cs typeface="+mn-cs"/>
            </a:rPr>
            <a:t>құрамы</a:t>
          </a:r>
          <a:r>
            <a:rPr lang="ru-RU" sz="2200" dirty="0">
              <a:solidFill>
                <a:srgbClr val="FFFFFF"/>
              </a:solidFill>
              <a:latin typeface="Times New Roman"/>
              <a:ea typeface="+mn-ea"/>
              <a:cs typeface="+mn-cs"/>
            </a:rPr>
            <a:t> </a:t>
          </a:r>
          <a:r>
            <a:rPr lang="ru-RU" sz="2200" err="1">
              <a:solidFill>
                <a:srgbClr val="FFFFFF"/>
              </a:solidFill>
              <a:latin typeface="Times New Roman"/>
              <a:ea typeface="+mn-ea"/>
              <a:cs typeface="+mn-cs"/>
            </a:rPr>
            <a:t>немесе</a:t>
          </a:r>
          <a:r>
            <a:rPr lang="ru-RU" sz="2200" dirty="0">
              <a:solidFill>
                <a:srgbClr val="FFFFFF"/>
              </a:solidFill>
              <a:latin typeface="Times New Roman"/>
              <a:ea typeface="+mn-ea"/>
              <a:cs typeface="+mn-cs"/>
            </a:rPr>
            <a:t> </a:t>
          </a:r>
          <a:r>
            <a:rPr lang="ru-RU" sz="2200" err="1">
              <a:solidFill>
                <a:srgbClr val="FFFFFF"/>
              </a:solidFill>
              <a:latin typeface="Times New Roman"/>
              <a:ea typeface="+mn-ea"/>
              <a:cs typeface="+mn-cs"/>
            </a:rPr>
            <a:t>кейбір</a:t>
          </a:r>
          <a:r>
            <a:rPr lang="ru-RU" sz="2200" dirty="0">
              <a:solidFill>
                <a:srgbClr val="FFFFFF"/>
              </a:solidFill>
              <a:latin typeface="Times New Roman"/>
              <a:ea typeface="+mn-ea"/>
              <a:cs typeface="+mn-cs"/>
            </a:rPr>
            <a:t> ферменттердің белсенділігі өзгереді</a:t>
          </a:r>
          <a:r>
            <a:rPr lang="ru-RU" sz="2200">
              <a:solidFill>
                <a:srgbClr val="FFFFFF"/>
              </a:solidFill>
              <a:latin typeface="Times New Roman"/>
              <a:ea typeface="+mn-ea"/>
              <a:cs typeface="+mn-cs"/>
            </a:rPr>
            <a:t>.</a:t>
          </a:r>
          <a:endParaRPr lang="en-US" sz="2200">
            <a:solidFill>
              <a:srgbClr val="FFFFFF"/>
            </a:solidFill>
            <a:latin typeface="Times New Roman"/>
            <a:ea typeface="+mn-ea"/>
            <a:cs typeface="+mn-cs"/>
          </a:endParaRPr>
        </a:p>
      </dgm:t>
    </dgm:pt>
    <dgm:pt modelId="{EFA77A65-A164-4672-8DE2-BDBA4E3F12BB}" type="parTrans" cxnId="{018397AD-53AC-4532-B738-2FA66B221255}">
      <dgm:prSet/>
      <dgm:spPr/>
    </dgm:pt>
    <dgm:pt modelId="{D126795D-BE81-4815-85CA-2C6AE8C6A09A}" type="sibTrans" cxnId="{018397AD-53AC-4532-B738-2FA66B221255}">
      <dgm:prSet/>
      <dgm:spPr/>
    </dgm:pt>
    <dgm:pt modelId="{74B14E33-24ED-42EE-9DC2-5738D9948CD7}" type="pres">
      <dgm:prSet presAssocID="{57C6DB25-49AF-4A53-B6BB-ABC1126C038A}" presName="linear" presStyleCnt="0">
        <dgm:presLayoutVars>
          <dgm:animLvl val="lvl"/>
          <dgm:resizeHandles val="exact"/>
        </dgm:presLayoutVars>
      </dgm:prSet>
      <dgm:spPr/>
    </dgm:pt>
    <dgm:pt modelId="{B7E4B3C4-B754-4E7D-ACB8-D2A6BA195501}" type="pres">
      <dgm:prSet presAssocID="{7CD25C87-8853-4C1B-B87D-A8FD13C7EFD5}" presName="parentText" presStyleLbl="node1" presStyleIdx="0" presStyleCnt="3">
        <dgm:presLayoutVars>
          <dgm:chMax val="0"/>
          <dgm:bulletEnabled val="1"/>
        </dgm:presLayoutVars>
      </dgm:prSet>
      <dgm:spPr/>
    </dgm:pt>
    <dgm:pt modelId="{3750ABD2-C70C-45E6-8310-9AF79DCCEEBB}" type="pres">
      <dgm:prSet presAssocID="{D3EDA555-DEEA-463D-AFCE-FD7B18C18851}" presName="spacer" presStyleCnt="0"/>
      <dgm:spPr/>
    </dgm:pt>
    <dgm:pt modelId="{43018482-ED58-4F95-8D3D-169632454EC9}" type="pres">
      <dgm:prSet presAssocID="{6EA32AEF-E251-49F7-AF79-749F6AA4665E}" presName="parentText" presStyleLbl="node1" presStyleIdx="1" presStyleCnt="3">
        <dgm:presLayoutVars>
          <dgm:chMax val="0"/>
          <dgm:bulletEnabled val="1"/>
        </dgm:presLayoutVars>
      </dgm:prSet>
      <dgm:spPr/>
    </dgm:pt>
    <dgm:pt modelId="{D13436B0-F1F5-4B89-AD5F-49B818D24974}" type="pres">
      <dgm:prSet presAssocID="{D126795D-BE81-4815-85CA-2C6AE8C6A09A}" presName="spacer" presStyleCnt="0"/>
      <dgm:spPr/>
    </dgm:pt>
    <dgm:pt modelId="{3506DD8E-2FBD-4642-B973-65E2D161502D}" type="pres">
      <dgm:prSet presAssocID="{18BCDD65-3E2D-47A3-889E-DA51A28AB024}" presName="parentText" presStyleLbl="node1" presStyleIdx="2" presStyleCnt="3">
        <dgm:presLayoutVars>
          <dgm:chMax val="0"/>
          <dgm:bulletEnabled val="1"/>
        </dgm:presLayoutVars>
      </dgm:prSet>
      <dgm:spPr/>
    </dgm:pt>
  </dgm:ptLst>
  <dgm:cxnLst>
    <dgm:cxn modelId="{C2DD1244-84EA-4F37-ACAE-707269A6418B}" type="presOf" srcId="{7CD25C87-8853-4C1B-B87D-A8FD13C7EFD5}" destId="{B7E4B3C4-B754-4E7D-ACB8-D2A6BA195501}" srcOrd="0" destOrd="0" presId="urn:microsoft.com/office/officeart/2005/8/layout/vList2"/>
    <dgm:cxn modelId="{91AE806F-F7F2-4CDE-947D-3C136D2DEE74}" type="presOf" srcId="{18BCDD65-3E2D-47A3-889E-DA51A28AB024}" destId="{3506DD8E-2FBD-4642-B973-65E2D161502D}" srcOrd="0" destOrd="0" presId="urn:microsoft.com/office/officeart/2005/8/layout/vList2"/>
    <dgm:cxn modelId="{EF04047C-8B8E-4C42-80B3-E671E670F51F}" srcId="{57C6DB25-49AF-4A53-B6BB-ABC1126C038A}" destId="{18BCDD65-3E2D-47A3-889E-DA51A28AB024}" srcOrd="2" destOrd="0" parTransId="{264B7453-2593-4A01-9496-C6D88FF982D6}" sibTransId="{A7033ADB-406E-4563-BE71-B95877DE4A44}"/>
    <dgm:cxn modelId="{955EF488-655C-4F99-8AB2-6015CCBB7C6C}" type="presOf" srcId="{57C6DB25-49AF-4A53-B6BB-ABC1126C038A}" destId="{74B14E33-24ED-42EE-9DC2-5738D9948CD7}" srcOrd="0" destOrd="0" presId="urn:microsoft.com/office/officeart/2005/8/layout/vList2"/>
    <dgm:cxn modelId="{018397AD-53AC-4532-B738-2FA66B221255}" srcId="{57C6DB25-49AF-4A53-B6BB-ABC1126C038A}" destId="{6EA32AEF-E251-49F7-AF79-749F6AA4665E}" srcOrd="1" destOrd="0" parTransId="{EFA77A65-A164-4672-8DE2-BDBA4E3F12BB}" sibTransId="{D126795D-BE81-4815-85CA-2C6AE8C6A09A}"/>
    <dgm:cxn modelId="{166529C2-6CDD-429C-89EE-677AEF2C0232}" srcId="{57C6DB25-49AF-4A53-B6BB-ABC1126C038A}" destId="{7CD25C87-8853-4C1B-B87D-A8FD13C7EFD5}" srcOrd="0" destOrd="0" parTransId="{F84675A1-258C-4DFE-A071-DBB8A997CEBE}" sibTransId="{D3EDA555-DEEA-463D-AFCE-FD7B18C18851}"/>
    <dgm:cxn modelId="{743DABF5-061B-40E8-8FA7-490C4636659F}" type="presOf" srcId="{6EA32AEF-E251-49F7-AF79-749F6AA4665E}" destId="{43018482-ED58-4F95-8D3D-169632454EC9}" srcOrd="0" destOrd="0" presId="urn:microsoft.com/office/officeart/2005/8/layout/vList2"/>
    <dgm:cxn modelId="{AE51C053-9EFE-4092-ABB6-8972139D9EE5}" type="presParOf" srcId="{74B14E33-24ED-42EE-9DC2-5738D9948CD7}" destId="{B7E4B3C4-B754-4E7D-ACB8-D2A6BA195501}" srcOrd="0" destOrd="0" presId="urn:microsoft.com/office/officeart/2005/8/layout/vList2"/>
    <dgm:cxn modelId="{C071A1A8-BBEF-4363-8AED-953EE588C130}" type="presParOf" srcId="{74B14E33-24ED-42EE-9DC2-5738D9948CD7}" destId="{3750ABD2-C70C-45E6-8310-9AF79DCCEEBB}" srcOrd="1" destOrd="0" presId="urn:microsoft.com/office/officeart/2005/8/layout/vList2"/>
    <dgm:cxn modelId="{2E1ECA7E-97BB-4B1F-98BC-0F43B2EC030A}" type="presParOf" srcId="{74B14E33-24ED-42EE-9DC2-5738D9948CD7}" destId="{43018482-ED58-4F95-8D3D-169632454EC9}" srcOrd="2" destOrd="0" presId="urn:microsoft.com/office/officeart/2005/8/layout/vList2"/>
    <dgm:cxn modelId="{7F96143A-FBA2-4598-9911-3ABDD8AF6468}" type="presParOf" srcId="{74B14E33-24ED-42EE-9DC2-5738D9948CD7}" destId="{D13436B0-F1F5-4B89-AD5F-49B818D24974}" srcOrd="3" destOrd="0" presId="urn:microsoft.com/office/officeart/2005/8/layout/vList2"/>
    <dgm:cxn modelId="{97B24308-ED9F-4D12-8838-2AE52CD88783}" type="presParOf" srcId="{74B14E33-24ED-42EE-9DC2-5738D9948CD7}" destId="{3506DD8E-2FBD-4642-B973-65E2D161502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596A637-816C-47BA-A74C-55C7CC1EDBD8}"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ru-RU"/>
        </a:p>
      </dgm:t>
    </dgm:pt>
    <dgm:pt modelId="{C6B6C80D-9A45-42BD-8346-03D324BFEA98}">
      <dgm:prSet phldrT="[Текст]" phldr="0"/>
      <dgm:spPr/>
      <dgm:t>
        <a:bodyPr/>
        <a:lstStyle/>
        <a:p>
          <a:pPr algn="ctr" rtl="0">
            <a:lnSpc>
              <a:spcPct val="90000"/>
            </a:lnSpc>
          </a:pPr>
          <a:r>
            <a:rPr lang="ru-RU" sz="3000" dirty="0">
              <a:solidFill>
                <a:srgbClr val="FFFFFF"/>
              </a:solidFill>
              <a:latin typeface="Times New Roman"/>
              <a:ea typeface="+mn-ea"/>
              <a:cs typeface="+mn-cs"/>
            </a:rPr>
            <a:t> </a:t>
          </a:r>
          <a:r>
            <a:rPr lang="ru-RU" sz="3000" dirty="0">
              <a:solidFill>
                <a:srgbClr val="FFFFFF"/>
              </a:solidFill>
              <a:latin typeface="Times New Roman"/>
              <a:ea typeface="Calibri"/>
              <a:cs typeface="Calibri"/>
            </a:rPr>
            <a:t>Хромосомалық (ядролық) мутациялар</a:t>
          </a:r>
          <a:endParaRPr lang="ru-RU" sz="3000" dirty="0">
            <a:solidFill>
              <a:srgbClr val="FFFFFF"/>
            </a:solidFill>
            <a:latin typeface="Times New Roman"/>
            <a:ea typeface="+mn-ea"/>
            <a:cs typeface="+mn-cs"/>
          </a:endParaRPr>
        </a:p>
      </dgm:t>
    </dgm:pt>
    <dgm:pt modelId="{95AEFECC-C1C3-4680-B10E-EC53BA6F01B4}" type="parTrans" cxnId="{28B6A25C-0E83-497F-A8A6-5C0E868409BE}">
      <dgm:prSet/>
      <dgm:spPr/>
      <dgm:t>
        <a:bodyPr/>
        <a:lstStyle/>
        <a:p>
          <a:endParaRPr lang="ru-RU"/>
        </a:p>
      </dgm:t>
    </dgm:pt>
    <dgm:pt modelId="{27C8A73B-539C-47C7-83D0-E487E7E4F642}" type="sibTrans" cxnId="{28B6A25C-0E83-497F-A8A6-5C0E868409BE}">
      <dgm:prSet/>
      <dgm:spPr/>
      <dgm:t>
        <a:bodyPr/>
        <a:lstStyle/>
        <a:p>
          <a:endParaRPr lang="ru-RU"/>
        </a:p>
      </dgm:t>
    </dgm:pt>
    <dgm:pt modelId="{3AD40668-D7F3-4780-BA53-7702CCC8C5D6}">
      <dgm:prSet phldr="0"/>
      <dgm:spPr/>
      <dgm:t>
        <a:bodyPr/>
        <a:lstStyle/>
        <a:p>
          <a:pPr algn="ctr" rtl="0">
            <a:lnSpc>
              <a:spcPct val="90000"/>
            </a:lnSpc>
          </a:pPr>
          <a:r>
            <a:rPr lang="ru-RU" sz="3000" b="1" dirty="0">
              <a:latin typeface="Times New Roman"/>
              <a:ea typeface="+mn-ea"/>
              <a:cs typeface="+mn-cs"/>
            </a:rPr>
            <a:t>Мутация </a:t>
          </a:r>
          <a:r>
            <a:rPr lang="ru-RU" sz="3000" b="1" dirty="0" err="1">
              <a:latin typeface="Times New Roman"/>
              <a:ea typeface="+mn-ea"/>
              <a:cs typeface="+mn-cs"/>
            </a:rPr>
            <a:t>түрлері</a:t>
          </a:r>
          <a:r>
            <a:rPr lang="ru-RU" sz="3000" b="1" dirty="0">
              <a:latin typeface="Times New Roman"/>
              <a:ea typeface="+mn-ea"/>
              <a:cs typeface="+mn-cs"/>
            </a:rPr>
            <a:t>:</a:t>
          </a:r>
          <a:endParaRPr lang="ru-RU" sz="3000" dirty="0">
            <a:latin typeface="Times New Roman"/>
            <a:ea typeface="+mn-ea"/>
            <a:cs typeface="+mn-cs"/>
          </a:endParaRPr>
        </a:p>
      </dgm:t>
    </dgm:pt>
    <dgm:pt modelId="{183BF827-C21E-4918-85B8-4CC9846A0DF9}" type="parTrans" cxnId="{F9AF5B61-3AA3-453F-8040-5809041DAB30}">
      <dgm:prSet/>
      <dgm:spPr/>
    </dgm:pt>
    <dgm:pt modelId="{9FD552DF-7E58-4078-946A-802E8132DB45}" type="sibTrans" cxnId="{F9AF5B61-3AA3-453F-8040-5809041DAB30}">
      <dgm:prSet/>
      <dgm:spPr/>
    </dgm:pt>
    <dgm:pt modelId="{DBB662BD-FF32-4787-88AD-2977595E40BE}">
      <dgm:prSet phldr="0"/>
      <dgm:spPr/>
      <dgm:t>
        <a:bodyPr/>
        <a:lstStyle/>
        <a:p>
          <a:pPr algn="ctr">
            <a:lnSpc>
              <a:spcPct val="90000"/>
            </a:lnSpc>
          </a:pPr>
          <a:r>
            <a:rPr lang="ru-RU" sz="3000" dirty="0">
              <a:solidFill>
                <a:srgbClr val="FFFFFF"/>
              </a:solidFill>
              <a:latin typeface="Times New Roman"/>
              <a:ea typeface="Calibri"/>
              <a:cs typeface="Calibri"/>
            </a:rPr>
            <a:t>Цитоплазмалық (плазмидалық) мутациялар</a:t>
          </a:r>
          <a:endParaRPr lang="ru-RU" sz="3000" dirty="0">
            <a:solidFill>
              <a:srgbClr val="FFFFFF"/>
            </a:solidFill>
            <a:latin typeface="Times New Roman"/>
            <a:ea typeface="+mn-ea"/>
            <a:cs typeface="+mn-cs"/>
          </a:endParaRPr>
        </a:p>
      </dgm:t>
    </dgm:pt>
    <dgm:pt modelId="{2CA19C26-5203-49F6-9D05-9B106CCCF5B5}" type="parTrans" cxnId="{8C95714E-9524-4389-A088-EB5C98C7407C}">
      <dgm:prSet/>
      <dgm:spPr/>
      <dgm:t>
        <a:bodyPr/>
        <a:lstStyle/>
        <a:p>
          <a:endParaRPr lang="ru-RU"/>
        </a:p>
      </dgm:t>
    </dgm:pt>
    <dgm:pt modelId="{D3D92F3D-EE03-41AF-9A60-C70646E47CF4}" type="sibTrans" cxnId="{8C95714E-9524-4389-A088-EB5C98C7407C}">
      <dgm:prSet/>
      <dgm:spPr/>
    </dgm:pt>
    <dgm:pt modelId="{F6C64432-2D90-4648-BE66-924AC6DEFC49}" type="pres">
      <dgm:prSet presAssocID="{4596A637-816C-47BA-A74C-55C7CC1EDBD8}" presName="diagram" presStyleCnt="0">
        <dgm:presLayoutVars>
          <dgm:chPref val="1"/>
          <dgm:dir/>
          <dgm:animOne val="branch"/>
          <dgm:animLvl val="lvl"/>
          <dgm:resizeHandles val="exact"/>
        </dgm:presLayoutVars>
      </dgm:prSet>
      <dgm:spPr/>
    </dgm:pt>
    <dgm:pt modelId="{A408CACE-9BD1-43D8-9BAD-D83B4FD2D136}" type="pres">
      <dgm:prSet presAssocID="{3AD40668-D7F3-4780-BA53-7702CCC8C5D6}" presName="root1" presStyleCnt="0"/>
      <dgm:spPr/>
    </dgm:pt>
    <dgm:pt modelId="{462FA07E-FFA4-41DA-957F-0468C8CA0298}" type="pres">
      <dgm:prSet presAssocID="{3AD40668-D7F3-4780-BA53-7702CCC8C5D6}" presName="LevelOneTextNode" presStyleLbl="node0" presStyleIdx="0" presStyleCnt="1">
        <dgm:presLayoutVars>
          <dgm:chPref val="3"/>
        </dgm:presLayoutVars>
      </dgm:prSet>
      <dgm:spPr/>
    </dgm:pt>
    <dgm:pt modelId="{DA91EFEE-E344-44EA-8F98-B79620AEFD7B}" type="pres">
      <dgm:prSet presAssocID="{3AD40668-D7F3-4780-BA53-7702CCC8C5D6}" presName="level2hierChild" presStyleCnt="0"/>
      <dgm:spPr/>
    </dgm:pt>
    <dgm:pt modelId="{FDD6C80F-C31F-48B5-A83B-5033C29BBCE7}" type="pres">
      <dgm:prSet presAssocID="{95AEFECC-C1C3-4680-B10E-EC53BA6F01B4}" presName="conn2-1" presStyleLbl="parChTrans1D2" presStyleIdx="0" presStyleCnt="2"/>
      <dgm:spPr/>
    </dgm:pt>
    <dgm:pt modelId="{79B02AC9-6298-4064-B205-D901E87E33D6}" type="pres">
      <dgm:prSet presAssocID="{95AEFECC-C1C3-4680-B10E-EC53BA6F01B4}" presName="connTx" presStyleLbl="parChTrans1D2" presStyleIdx="0" presStyleCnt="2"/>
      <dgm:spPr/>
    </dgm:pt>
    <dgm:pt modelId="{1DD21391-9687-4DDE-8E17-B0AD5DD5DCF6}" type="pres">
      <dgm:prSet presAssocID="{C6B6C80D-9A45-42BD-8346-03D324BFEA98}" presName="root2" presStyleCnt="0"/>
      <dgm:spPr/>
    </dgm:pt>
    <dgm:pt modelId="{A5D30716-8F1E-4E4E-AB5E-A72CAC542F8A}" type="pres">
      <dgm:prSet presAssocID="{C6B6C80D-9A45-42BD-8346-03D324BFEA98}" presName="LevelTwoTextNode" presStyleLbl="node2" presStyleIdx="0" presStyleCnt="2">
        <dgm:presLayoutVars>
          <dgm:chPref val="3"/>
        </dgm:presLayoutVars>
      </dgm:prSet>
      <dgm:spPr/>
    </dgm:pt>
    <dgm:pt modelId="{6CC81386-72FD-4DD1-95A6-5E68BA3271EA}" type="pres">
      <dgm:prSet presAssocID="{C6B6C80D-9A45-42BD-8346-03D324BFEA98}" presName="level3hierChild" presStyleCnt="0"/>
      <dgm:spPr/>
    </dgm:pt>
    <dgm:pt modelId="{60CEABBC-ACFE-4FD5-B7B8-DEB2DAA70AB1}" type="pres">
      <dgm:prSet presAssocID="{2CA19C26-5203-49F6-9D05-9B106CCCF5B5}" presName="conn2-1" presStyleLbl="parChTrans1D2" presStyleIdx="1" presStyleCnt="2"/>
      <dgm:spPr/>
    </dgm:pt>
    <dgm:pt modelId="{4FD6BF8E-C819-43C0-AA70-F2E7FCAAC542}" type="pres">
      <dgm:prSet presAssocID="{2CA19C26-5203-49F6-9D05-9B106CCCF5B5}" presName="connTx" presStyleLbl="parChTrans1D2" presStyleIdx="1" presStyleCnt="2"/>
      <dgm:spPr/>
    </dgm:pt>
    <dgm:pt modelId="{62451D28-FBFE-47DA-9635-4B322AFC97D9}" type="pres">
      <dgm:prSet presAssocID="{DBB662BD-FF32-4787-88AD-2977595E40BE}" presName="root2" presStyleCnt="0"/>
      <dgm:spPr/>
    </dgm:pt>
    <dgm:pt modelId="{DD0EB68E-B270-4D1D-8FE9-FF23831E929E}" type="pres">
      <dgm:prSet presAssocID="{DBB662BD-FF32-4787-88AD-2977595E40BE}" presName="LevelTwoTextNode" presStyleLbl="node2" presStyleIdx="1" presStyleCnt="2">
        <dgm:presLayoutVars>
          <dgm:chPref val="3"/>
        </dgm:presLayoutVars>
      </dgm:prSet>
      <dgm:spPr/>
    </dgm:pt>
    <dgm:pt modelId="{34731DB8-FBE1-4FAB-B2C2-DE94E530472B}" type="pres">
      <dgm:prSet presAssocID="{DBB662BD-FF32-4787-88AD-2977595E40BE}" presName="level3hierChild" presStyleCnt="0"/>
      <dgm:spPr/>
    </dgm:pt>
  </dgm:ptLst>
  <dgm:cxnLst>
    <dgm:cxn modelId="{28B6A25C-0E83-497F-A8A6-5C0E868409BE}" srcId="{3AD40668-D7F3-4780-BA53-7702CCC8C5D6}" destId="{C6B6C80D-9A45-42BD-8346-03D324BFEA98}" srcOrd="0" destOrd="0" parTransId="{95AEFECC-C1C3-4680-B10E-EC53BA6F01B4}" sibTransId="{27C8A73B-539C-47C7-83D0-E487E7E4F642}"/>
    <dgm:cxn modelId="{F9AF5B61-3AA3-453F-8040-5809041DAB30}" srcId="{4596A637-816C-47BA-A74C-55C7CC1EDBD8}" destId="{3AD40668-D7F3-4780-BA53-7702CCC8C5D6}" srcOrd="0" destOrd="0" parTransId="{183BF827-C21E-4918-85B8-4CC9846A0DF9}" sibTransId="{9FD552DF-7E58-4078-946A-802E8132DB45}"/>
    <dgm:cxn modelId="{2F5FD76A-5502-44FD-B2BF-8A3465EDBEF8}" type="presOf" srcId="{2CA19C26-5203-49F6-9D05-9B106CCCF5B5}" destId="{60CEABBC-ACFE-4FD5-B7B8-DEB2DAA70AB1}" srcOrd="0" destOrd="0" presId="urn:microsoft.com/office/officeart/2005/8/layout/hierarchy2"/>
    <dgm:cxn modelId="{8C95714E-9524-4389-A088-EB5C98C7407C}" srcId="{3AD40668-D7F3-4780-BA53-7702CCC8C5D6}" destId="{DBB662BD-FF32-4787-88AD-2977595E40BE}" srcOrd="1" destOrd="0" parTransId="{2CA19C26-5203-49F6-9D05-9B106CCCF5B5}" sibTransId="{D3D92F3D-EE03-41AF-9A60-C70646E47CF4}"/>
    <dgm:cxn modelId="{8774796F-30B4-4DF3-9522-338D6AE0BE38}" type="presOf" srcId="{DBB662BD-FF32-4787-88AD-2977595E40BE}" destId="{DD0EB68E-B270-4D1D-8FE9-FF23831E929E}" srcOrd="0" destOrd="0" presId="urn:microsoft.com/office/officeart/2005/8/layout/hierarchy2"/>
    <dgm:cxn modelId="{08A7148C-E036-4D87-966F-F8482704169F}" type="presOf" srcId="{95AEFECC-C1C3-4680-B10E-EC53BA6F01B4}" destId="{FDD6C80F-C31F-48B5-A83B-5033C29BBCE7}" srcOrd="0" destOrd="0" presId="urn:microsoft.com/office/officeart/2005/8/layout/hierarchy2"/>
    <dgm:cxn modelId="{16D3658E-CCF9-46C0-8A50-B16C41A0151D}" type="presOf" srcId="{4596A637-816C-47BA-A74C-55C7CC1EDBD8}" destId="{F6C64432-2D90-4648-BE66-924AC6DEFC49}" srcOrd="0" destOrd="0" presId="urn:microsoft.com/office/officeart/2005/8/layout/hierarchy2"/>
    <dgm:cxn modelId="{4D980491-39A9-44CE-83BC-86E34651437C}" type="presOf" srcId="{3AD40668-D7F3-4780-BA53-7702CCC8C5D6}" destId="{462FA07E-FFA4-41DA-957F-0468C8CA0298}" srcOrd="0" destOrd="0" presId="urn:microsoft.com/office/officeart/2005/8/layout/hierarchy2"/>
    <dgm:cxn modelId="{57975BA2-E307-4709-917E-BC43938685F8}" type="presOf" srcId="{95AEFECC-C1C3-4680-B10E-EC53BA6F01B4}" destId="{79B02AC9-6298-4064-B205-D901E87E33D6}" srcOrd="1" destOrd="0" presId="urn:microsoft.com/office/officeart/2005/8/layout/hierarchy2"/>
    <dgm:cxn modelId="{A6AC2EA5-0C26-4094-A78C-6D4AEEE6E8C5}" type="presOf" srcId="{C6B6C80D-9A45-42BD-8346-03D324BFEA98}" destId="{A5D30716-8F1E-4E4E-AB5E-A72CAC542F8A}" srcOrd="0" destOrd="0" presId="urn:microsoft.com/office/officeart/2005/8/layout/hierarchy2"/>
    <dgm:cxn modelId="{E6B3D3A5-FD43-4F64-8D66-ECFAFDF4163F}" type="presOf" srcId="{2CA19C26-5203-49F6-9D05-9B106CCCF5B5}" destId="{4FD6BF8E-C819-43C0-AA70-F2E7FCAAC542}" srcOrd="1" destOrd="0" presId="urn:microsoft.com/office/officeart/2005/8/layout/hierarchy2"/>
    <dgm:cxn modelId="{3EF6A9EB-BC38-44A2-ADF0-30EAE8C08E42}" type="presParOf" srcId="{F6C64432-2D90-4648-BE66-924AC6DEFC49}" destId="{A408CACE-9BD1-43D8-9BAD-D83B4FD2D136}" srcOrd="0" destOrd="0" presId="urn:microsoft.com/office/officeart/2005/8/layout/hierarchy2"/>
    <dgm:cxn modelId="{BAA45FE9-C91F-4F34-BB2E-4163B4BEAD5C}" type="presParOf" srcId="{A408CACE-9BD1-43D8-9BAD-D83B4FD2D136}" destId="{462FA07E-FFA4-41DA-957F-0468C8CA0298}" srcOrd="0" destOrd="0" presId="urn:microsoft.com/office/officeart/2005/8/layout/hierarchy2"/>
    <dgm:cxn modelId="{42B19964-E2E3-474B-B799-3F4573852097}" type="presParOf" srcId="{A408CACE-9BD1-43D8-9BAD-D83B4FD2D136}" destId="{DA91EFEE-E344-44EA-8F98-B79620AEFD7B}" srcOrd="1" destOrd="0" presId="urn:microsoft.com/office/officeart/2005/8/layout/hierarchy2"/>
    <dgm:cxn modelId="{353804C2-EFC0-4B9A-8D56-4DA4EED9B096}" type="presParOf" srcId="{DA91EFEE-E344-44EA-8F98-B79620AEFD7B}" destId="{FDD6C80F-C31F-48B5-A83B-5033C29BBCE7}" srcOrd="0" destOrd="0" presId="urn:microsoft.com/office/officeart/2005/8/layout/hierarchy2"/>
    <dgm:cxn modelId="{7635547E-0CED-4E69-9079-7A6FC7235404}" type="presParOf" srcId="{FDD6C80F-C31F-48B5-A83B-5033C29BBCE7}" destId="{79B02AC9-6298-4064-B205-D901E87E33D6}" srcOrd="0" destOrd="0" presId="urn:microsoft.com/office/officeart/2005/8/layout/hierarchy2"/>
    <dgm:cxn modelId="{B976D4D3-466A-4433-97B6-3D27C561816B}" type="presParOf" srcId="{DA91EFEE-E344-44EA-8F98-B79620AEFD7B}" destId="{1DD21391-9687-4DDE-8E17-B0AD5DD5DCF6}" srcOrd="1" destOrd="0" presId="urn:microsoft.com/office/officeart/2005/8/layout/hierarchy2"/>
    <dgm:cxn modelId="{C5499A33-FB91-4821-B59A-CC779A3E7698}" type="presParOf" srcId="{1DD21391-9687-4DDE-8E17-B0AD5DD5DCF6}" destId="{A5D30716-8F1E-4E4E-AB5E-A72CAC542F8A}" srcOrd="0" destOrd="0" presId="urn:microsoft.com/office/officeart/2005/8/layout/hierarchy2"/>
    <dgm:cxn modelId="{8C38788A-1E48-454D-A13F-9E412061A878}" type="presParOf" srcId="{1DD21391-9687-4DDE-8E17-B0AD5DD5DCF6}" destId="{6CC81386-72FD-4DD1-95A6-5E68BA3271EA}" srcOrd="1" destOrd="0" presId="urn:microsoft.com/office/officeart/2005/8/layout/hierarchy2"/>
    <dgm:cxn modelId="{55544764-5362-4969-AEAA-26D97DCBFC1D}" type="presParOf" srcId="{DA91EFEE-E344-44EA-8F98-B79620AEFD7B}" destId="{60CEABBC-ACFE-4FD5-B7B8-DEB2DAA70AB1}" srcOrd="2" destOrd="0" presId="urn:microsoft.com/office/officeart/2005/8/layout/hierarchy2"/>
    <dgm:cxn modelId="{2690F9B2-7C06-42B4-9F4A-1D2CB3BDC0F5}" type="presParOf" srcId="{60CEABBC-ACFE-4FD5-B7B8-DEB2DAA70AB1}" destId="{4FD6BF8E-C819-43C0-AA70-F2E7FCAAC542}" srcOrd="0" destOrd="0" presId="urn:microsoft.com/office/officeart/2005/8/layout/hierarchy2"/>
    <dgm:cxn modelId="{573B7741-D804-43CF-8A60-9569CF770F94}" type="presParOf" srcId="{DA91EFEE-E344-44EA-8F98-B79620AEFD7B}" destId="{62451D28-FBFE-47DA-9635-4B322AFC97D9}" srcOrd="3" destOrd="0" presId="urn:microsoft.com/office/officeart/2005/8/layout/hierarchy2"/>
    <dgm:cxn modelId="{9677FCC3-01B2-4799-861A-6340535E49BD}" type="presParOf" srcId="{62451D28-FBFE-47DA-9635-4B322AFC97D9}" destId="{DD0EB68E-B270-4D1D-8FE9-FF23831E929E}" srcOrd="0" destOrd="0" presId="urn:microsoft.com/office/officeart/2005/8/layout/hierarchy2"/>
    <dgm:cxn modelId="{4A2F5A14-0E11-4613-B3BB-A46505CC8BBE}" type="presParOf" srcId="{62451D28-FBFE-47DA-9635-4B322AFC97D9}" destId="{34731DB8-FBE1-4FAB-B2C2-DE94E530472B}"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01592B7-DB3C-477B-BA0A-2AB8BD34B55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ru-RU"/>
        </a:p>
      </dgm:t>
    </dgm:pt>
    <dgm:pt modelId="{82A489A6-BB49-4515-86FC-2072305DB4CC}">
      <dgm:prSet phldr="0" custT="1"/>
      <dgm:spPr/>
      <dgm:t>
        <a:bodyPr/>
        <a:lstStyle/>
        <a:p>
          <a:pPr algn="ctr">
            <a:lnSpc>
              <a:spcPct val="90000"/>
            </a:lnSpc>
          </a:pPr>
          <a:r>
            <a:rPr lang="ru-RU" sz="2000" dirty="0" err="1">
              <a:solidFill>
                <a:schemeClr val="bg1"/>
              </a:solidFill>
              <a:latin typeface="Times New Roman"/>
              <a:ea typeface="Calibri"/>
              <a:cs typeface="Calibri"/>
            </a:rPr>
            <a:t>Спонтанды</a:t>
          </a:r>
          <a:r>
            <a:rPr lang="ru-RU" sz="2000" dirty="0">
              <a:solidFill>
                <a:schemeClr val="bg1"/>
              </a:solidFill>
              <a:latin typeface="Times New Roman"/>
              <a:ea typeface="Calibri"/>
              <a:cs typeface="Calibri"/>
            </a:rPr>
            <a:t> </a:t>
          </a:r>
          <a:r>
            <a:rPr lang="ru-RU" sz="2000" dirty="0" err="1">
              <a:solidFill>
                <a:schemeClr val="bg1"/>
              </a:solidFill>
              <a:latin typeface="Times New Roman"/>
              <a:ea typeface="Calibri"/>
              <a:cs typeface="Calibri"/>
            </a:rPr>
            <a:t>мутациялар</a:t>
          </a:r>
          <a:r>
            <a:rPr lang="ru-RU" sz="2000" dirty="0">
              <a:solidFill>
                <a:schemeClr val="bg1"/>
              </a:solidFill>
              <a:latin typeface="Times New Roman"/>
              <a:ea typeface="Calibri"/>
              <a:cs typeface="Calibri"/>
            </a:rPr>
            <a:t>: </a:t>
          </a:r>
          <a:r>
            <a:rPr lang="ru-RU" sz="2000" dirty="0" err="1">
              <a:solidFill>
                <a:schemeClr val="bg1"/>
              </a:solidFill>
              <a:latin typeface="Times New Roman"/>
              <a:ea typeface="Calibri"/>
              <a:cs typeface="Calibri"/>
            </a:rPr>
            <a:t>Өте</a:t>
          </a:r>
          <a:r>
            <a:rPr lang="ru-RU" sz="2000" dirty="0">
              <a:solidFill>
                <a:schemeClr val="bg1"/>
              </a:solidFill>
              <a:latin typeface="Times New Roman"/>
              <a:ea typeface="Calibri"/>
              <a:cs typeface="Calibri"/>
            </a:rPr>
            <a:t> </a:t>
          </a:r>
          <a:r>
            <a:rPr lang="ru-RU" sz="2000" dirty="0" err="1">
              <a:solidFill>
                <a:schemeClr val="bg1"/>
              </a:solidFill>
              <a:latin typeface="Times New Roman"/>
              <a:ea typeface="Calibri"/>
              <a:cs typeface="Calibri"/>
            </a:rPr>
            <a:t>сирек</a:t>
          </a:r>
          <a:r>
            <a:rPr lang="ru-RU" sz="2000" dirty="0">
              <a:solidFill>
                <a:schemeClr val="bg1"/>
              </a:solidFill>
              <a:latin typeface="Times New Roman"/>
              <a:ea typeface="Calibri"/>
              <a:cs typeface="Calibri"/>
            </a:rPr>
            <a:t> </a:t>
          </a:r>
          <a:r>
            <a:rPr lang="ru-RU" sz="2000" dirty="0" err="1">
              <a:solidFill>
                <a:schemeClr val="bg1"/>
              </a:solidFill>
              <a:latin typeface="Times New Roman"/>
              <a:ea typeface="Calibri"/>
              <a:cs typeface="Calibri"/>
            </a:rPr>
            <a:t>кездеседі</a:t>
          </a:r>
          <a:r>
            <a:rPr lang="ru-RU" sz="2000" dirty="0">
              <a:solidFill>
                <a:schemeClr val="bg1"/>
              </a:solidFill>
              <a:latin typeface="Times New Roman"/>
              <a:ea typeface="Calibri"/>
              <a:cs typeface="Calibri"/>
            </a:rPr>
            <a:t>. </a:t>
          </a:r>
          <a:r>
            <a:rPr lang="ru-RU" sz="2000" dirty="0" err="1">
              <a:solidFill>
                <a:schemeClr val="bg1"/>
              </a:solidFill>
              <a:latin typeface="Times New Roman"/>
              <a:ea typeface="Calibri"/>
              <a:cs typeface="Calibri"/>
            </a:rPr>
            <a:t>Қасиеттердің</a:t>
          </a:r>
          <a:r>
            <a:rPr lang="ru-RU" sz="2000" dirty="0">
              <a:solidFill>
                <a:schemeClr val="bg1"/>
              </a:solidFill>
              <a:latin typeface="Times New Roman"/>
              <a:ea typeface="Calibri"/>
              <a:cs typeface="Calibri"/>
            </a:rPr>
            <a:t> </a:t>
          </a:r>
          <a:r>
            <a:rPr lang="ru-RU" sz="2000" dirty="0" err="1">
              <a:solidFill>
                <a:schemeClr val="bg1"/>
              </a:solidFill>
              <a:latin typeface="Times New Roman"/>
              <a:ea typeface="Calibri"/>
              <a:cs typeface="Calibri"/>
            </a:rPr>
            <a:t>айқындылығы</a:t>
          </a:r>
          <a:r>
            <a:rPr lang="ru-RU" sz="2000" dirty="0">
              <a:solidFill>
                <a:schemeClr val="bg1"/>
              </a:solidFill>
              <a:latin typeface="Times New Roman"/>
              <a:ea typeface="Calibri"/>
              <a:cs typeface="Calibri"/>
            </a:rPr>
            <a:t> </a:t>
          </a:r>
          <a:r>
            <a:rPr lang="ru-RU" sz="2000" dirty="0" err="1">
              <a:solidFill>
                <a:schemeClr val="bg1"/>
              </a:solidFill>
              <a:latin typeface="Times New Roman"/>
              <a:ea typeface="Calibri"/>
              <a:cs typeface="Calibri"/>
            </a:rPr>
            <a:t>бойынша</a:t>
          </a:r>
          <a:r>
            <a:rPr lang="ru-RU" sz="2000" dirty="0">
              <a:solidFill>
                <a:schemeClr val="bg1"/>
              </a:solidFill>
              <a:latin typeface="Times New Roman"/>
              <a:ea typeface="Calibri"/>
              <a:cs typeface="Calibri"/>
            </a:rPr>
            <a:t> </a:t>
          </a:r>
          <a:r>
            <a:rPr lang="ru-RU" sz="2000" dirty="0" err="1">
              <a:solidFill>
                <a:schemeClr val="bg1"/>
              </a:solidFill>
              <a:latin typeface="Times New Roman"/>
              <a:ea typeface="Calibri"/>
              <a:cs typeface="Calibri"/>
            </a:rPr>
            <a:t>айырмашылық</a:t>
          </a:r>
          <a:r>
            <a:rPr lang="ru-RU" sz="2000" dirty="0">
              <a:solidFill>
                <a:schemeClr val="bg1"/>
              </a:solidFill>
              <a:latin typeface="Times New Roman"/>
              <a:ea typeface="Calibri"/>
              <a:cs typeface="Calibri"/>
            </a:rPr>
            <a:t> аз </a:t>
          </a:r>
          <a:r>
            <a:rPr lang="ru-RU" sz="2000" dirty="0" err="1">
              <a:solidFill>
                <a:schemeClr val="bg1"/>
              </a:solidFill>
              <a:latin typeface="Times New Roman"/>
              <a:ea typeface="Calibri"/>
              <a:cs typeface="Calibri"/>
            </a:rPr>
            <a:t>болады</a:t>
          </a:r>
          <a:endParaRPr lang="en-US" sz="2000" dirty="0">
            <a:solidFill>
              <a:schemeClr val="bg1"/>
            </a:solidFill>
            <a:latin typeface="Times New Roman"/>
            <a:ea typeface="Calibri"/>
            <a:cs typeface="Calibri"/>
          </a:endParaRPr>
        </a:p>
      </dgm:t>
    </dgm:pt>
    <dgm:pt modelId="{6BBC367B-7408-49FD-905D-F32BBB221911}" type="parTrans" cxnId="{6797CD71-933A-4E94-921D-4FCA166CF60C}">
      <dgm:prSet/>
      <dgm:spPr/>
    </dgm:pt>
    <dgm:pt modelId="{1B28C4A7-CBC6-4490-AF87-AB3041425F31}" type="sibTrans" cxnId="{6797CD71-933A-4E94-921D-4FCA166CF60C}">
      <dgm:prSet/>
      <dgm:spPr/>
    </dgm:pt>
    <dgm:pt modelId="{D8ED069C-F18B-47FB-B525-ADEE087DFA67}">
      <dgm:prSet phldr="0"/>
      <dgm:spPr/>
      <dgm:t>
        <a:bodyPr/>
        <a:lstStyle/>
        <a:p>
          <a:pPr algn="ctr">
            <a:lnSpc>
              <a:spcPct val="90000"/>
            </a:lnSpc>
          </a:pPr>
          <a:r>
            <a:rPr lang="ru-RU" sz="2000" dirty="0" err="1">
              <a:solidFill>
                <a:schemeClr val="bg1"/>
              </a:solidFill>
              <a:latin typeface="Times New Roman"/>
              <a:ea typeface="Calibri"/>
              <a:cs typeface="Calibri"/>
            </a:rPr>
            <a:t>Индукцияланған</a:t>
          </a:r>
          <a:r>
            <a:rPr lang="ru-RU" sz="2000" dirty="0">
              <a:solidFill>
                <a:schemeClr val="bg1"/>
              </a:solidFill>
              <a:latin typeface="Times New Roman"/>
              <a:ea typeface="Calibri"/>
              <a:cs typeface="Calibri"/>
            </a:rPr>
            <a:t> мутагенез (</a:t>
          </a:r>
          <a:r>
            <a:rPr lang="ru-RU" sz="2000" dirty="0" err="1">
              <a:solidFill>
                <a:schemeClr val="bg1"/>
              </a:solidFill>
              <a:latin typeface="Times New Roman"/>
              <a:ea typeface="Calibri"/>
              <a:cs typeface="Calibri"/>
            </a:rPr>
            <a:t>жасанды</a:t>
          </a:r>
          <a:r>
            <a:rPr lang="ru-RU" sz="2000" dirty="0">
              <a:solidFill>
                <a:schemeClr val="bg1"/>
              </a:solidFill>
              <a:latin typeface="Times New Roman"/>
              <a:ea typeface="Calibri"/>
              <a:cs typeface="Calibri"/>
            </a:rPr>
            <a:t> мутация): </a:t>
          </a:r>
          <a:r>
            <a:rPr lang="ru-RU" sz="2000" dirty="0" err="1">
              <a:solidFill>
                <a:schemeClr val="bg1"/>
              </a:solidFill>
              <a:latin typeface="Times New Roman"/>
              <a:ea typeface="Calibri"/>
              <a:cs typeface="Calibri"/>
            </a:rPr>
            <a:t>Қасиеттердің</a:t>
          </a:r>
          <a:r>
            <a:rPr lang="ru-RU" sz="2000" dirty="0">
              <a:solidFill>
                <a:schemeClr val="bg1"/>
              </a:solidFill>
              <a:latin typeface="Times New Roman"/>
              <a:ea typeface="Calibri"/>
              <a:cs typeface="Calibri"/>
            </a:rPr>
            <a:t> </a:t>
          </a:r>
          <a:r>
            <a:rPr lang="ru-RU" sz="2000" dirty="0" err="1">
              <a:solidFill>
                <a:schemeClr val="bg1"/>
              </a:solidFill>
              <a:latin typeface="Times New Roman"/>
              <a:ea typeface="Calibri"/>
              <a:cs typeface="Calibri"/>
            </a:rPr>
            <a:t>әртүрлілігі</a:t>
          </a:r>
          <a:r>
            <a:rPr lang="ru-RU" sz="2000" dirty="0">
              <a:solidFill>
                <a:schemeClr val="bg1"/>
              </a:solidFill>
              <a:latin typeface="Times New Roman"/>
              <a:ea typeface="Calibri"/>
              <a:cs typeface="Calibri"/>
            </a:rPr>
            <a:t> (</a:t>
          </a:r>
          <a:r>
            <a:rPr lang="ru-RU" sz="2000" dirty="0" err="1">
              <a:solidFill>
                <a:schemeClr val="bg1"/>
              </a:solidFill>
              <a:latin typeface="Times New Roman"/>
              <a:ea typeface="Calibri"/>
              <a:cs typeface="Calibri"/>
            </a:rPr>
            <a:t>айқындылығы</a:t>
          </a:r>
          <a:r>
            <a:rPr lang="ru-RU" sz="2000" dirty="0">
              <a:solidFill>
                <a:schemeClr val="bg1"/>
              </a:solidFill>
              <a:latin typeface="Times New Roman"/>
              <a:ea typeface="Calibri"/>
              <a:cs typeface="Calibri"/>
            </a:rPr>
            <a:t>) </a:t>
          </a:r>
          <a:r>
            <a:rPr lang="ru-RU" sz="2000" dirty="0" err="1">
              <a:solidFill>
                <a:schemeClr val="bg1"/>
              </a:solidFill>
              <a:latin typeface="Times New Roman"/>
              <a:ea typeface="Calibri"/>
              <a:cs typeface="Calibri"/>
            </a:rPr>
            <a:t>едәуір</a:t>
          </a:r>
          <a:r>
            <a:rPr lang="ru-RU" sz="2000" dirty="0">
              <a:solidFill>
                <a:schemeClr val="bg1"/>
              </a:solidFill>
              <a:latin typeface="Times New Roman"/>
              <a:ea typeface="Calibri"/>
              <a:cs typeface="Calibri"/>
            </a:rPr>
            <a:t> </a:t>
          </a:r>
          <a:r>
            <a:rPr lang="ru-RU" sz="2000" dirty="0" err="1">
              <a:solidFill>
                <a:schemeClr val="bg1"/>
              </a:solidFill>
              <a:latin typeface="Times New Roman"/>
              <a:ea typeface="Calibri"/>
              <a:cs typeface="Calibri"/>
            </a:rPr>
            <a:t>кең</a:t>
          </a:r>
          <a:r>
            <a:rPr lang="ru-RU" sz="2000" dirty="0">
              <a:solidFill>
                <a:schemeClr val="bg1"/>
              </a:solidFill>
              <a:latin typeface="Times New Roman"/>
              <a:ea typeface="Calibri"/>
              <a:cs typeface="Calibri"/>
            </a:rPr>
            <a:t> </a:t>
          </a:r>
          <a:r>
            <a:rPr lang="ru-RU" sz="2000" dirty="0" err="1">
              <a:solidFill>
                <a:schemeClr val="bg1"/>
              </a:solidFill>
              <a:latin typeface="Times New Roman"/>
              <a:ea typeface="Calibri"/>
              <a:cs typeface="Calibri"/>
            </a:rPr>
            <a:t>болады</a:t>
          </a:r>
          <a:r>
            <a:rPr lang="ru-RU" sz="2000" dirty="0">
              <a:solidFill>
                <a:schemeClr val="bg1"/>
              </a:solidFill>
              <a:latin typeface="Times New Roman"/>
              <a:ea typeface="Calibri"/>
              <a:cs typeface="Calibri"/>
            </a:rPr>
            <a:t>. </a:t>
          </a:r>
          <a:r>
            <a:rPr lang="ru-RU" sz="2000" dirty="0" err="1">
              <a:solidFill>
                <a:schemeClr val="bg1"/>
              </a:solidFill>
              <a:latin typeface="Times New Roman"/>
              <a:ea typeface="Calibri"/>
              <a:cs typeface="Calibri"/>
            </a:rPr>
            <a:t>Реверсияға</a:t>
          </a:r>
          <a:r>
            <a:rPr lang="ru-RU" sz="2000" dirty="0">
              <a:solidFill>
                <a:schemeClr val="bg1"/>
              </a:solidFill>
              <a:latin typeface="Times New Roman"/>
              <a:ea typeface="Calibri"/>
              <a:cs typeface="Calibri"/>
            </a:rPr>
            <a:t> (</a:t>
          </a:r>
          <a:r>
            <a:rPr lang="ru-RU" sz="2000" dirty="0" err="1">
              <a:solidFill>
                <a:schemeClr val="bg1"/>
              </a:solidFill>
              <a:latin typeface="Times New Roman"/>
              <a:ea typeface="Calibri"/>
              <a:cs typeface="Calibri"/>
            </a:rPr>
            <a:t>бастапқы</a:t>
          </a:r>
          <a:r>
            <a:rPr lang="ru-RU" sz="2000" dirty="0">
              <a:solidFill>
                <a:schemeClr val="bg1"/>
              </a:solidFill>
              <a:latin typeface="Times New Roman"/>
              <a:ea typeface="Calibri"/>
              <a:cs typeface="Calibri"/>
            </a:rPr>
            <a:t> </a:t>
          </a:r>
          <a:r>
            <a:rPr lang="ru-RU" sz="2000" dirty="0" err="1">
              <a:solidFill>
                <a:schemeClr val="bg1"/>
              </a:solidFill>
              <a:latin typeface="Times New Roman"/>
              <a:ea typeface="Calibri"/>
              <a:cs typeface="Calibri"/>
            </a:rPr>
            <a:t>күйге</a:t>
          </a:r>
          <a:r>
            <a:rPr lang="ru-RU" sz="2000" dirty="0">
              <a:solidFill>
                <a:schemeClr val="bg1"/>
              </a:solidFill>
              <a:latin typeface="Times New Roman"/>
              <a:ea typeface="Calibri"/>
              <a:cs typeface="Calibri"/>
            </a:rPr>
            <a:t> </a:t>
          </a:r>
          <a:r>
            <a:rPr lang="ru-RU" sz="2000" dirty="0" err="1">
              <a:solidFill>
                <a:schemeClr val="bg1"/>
              </a:solidFill>
              <a:latin typeface="Times New Roman"/>
              <a:ea typeface="Calibri"/>
              <a:cs typeface="Calibri"/>
            </a:rPr>
            <a:t>қайта</a:t>
          </a:r>
          <a:r>
            <a:rPr lang="ru-RU" sz="2000" dirty="0">
              <a:solidFill>
                <a:schemeClr val="bg1"/>
              </a:solidFill>
              <a:latin typeface="Times New Roman"/>
              <a:ea typeface="Calibri"/>
              <a:cs typeface="Calibri"/>
            </a:rPr>
            <a:t> </a:t>
          </a:r>
          <a:r>
            <a:rPr lang="ru-RU" sz="2000" dirty="0" err="1">
              <a:solidFill>
                <a:schemeClr val="bg1"/>
              </a:solidFill>
              <a:latin typeface="Times New Roman"/>
              <a:ea typeface="Calibri"/>
              <a:cs typeface="Calibri"/>
            </a:rPr>
            <a:t>оралуға</a:t>
          </a:r>
          <a:r>
            <a:rPr lang="ru-RU" sz="2000" dirty="0">
              <a:solidFill>
                <a:schemeClr val="bg1"/>
              </a:solidFill>
              <a:latin typeface="Times New Roman"/>
              <a:ea typeface="Calibri"/>
              <a:cs typeface="Calibri"/>
            </a:rPr>
            <a:t>) </a:t>
          </a:r>
          <a:r>
            <a:rPr lang="ru-RU" sz="2000" dirty="0" err="1">
              <a:solidFill>
                <a:schemeClr val="bg1"/>
              </a:solidFill>
              <a:latin typeface="Times New Roman"/>
              <a:ea typeface="Calibri"/>
              <a:cs typeface="Calibri"/>
            </a:rPr>
            <a:t>төмен</a:t>
          </a:r>
          <a:r>
            <a:rPr lang="ru-RU" sz="2000" dirty="0">
              <a:solidFill>
                <a:schemeClr val="bg1"/>
              </a:solidFill>
              <a:latin typeface="Times New Roman"/>
              <a:ea typeface="Calibri"/>
              <a:cs typeface="Calibri"/>
            </a:rPr>
            <a:t> </a:t>
          </a:r>
          <a:r>
            <a:rPr lang="ru-RU" sz="2000" dirty="0" err="1">
              <a:solidFill>
                <a:schemeClr val="bg1"/>
              </a:solidFill>
              <a:latin typeface="Times New Roman"/>
              <a:ea typeface="Calibri"/>
              <a:cs typeface="Calibri"/>
            </a:rPr>
            <a:t>бейімділігі</a:t>
          </a:r>
          <a:r>
            <a:rPr lang="ru-RU" sz="2000" dirty="0">
              <a:solidFill>
                <a:schemeClr val="bg1"/>
              </a:solidFill>
              <a:latin typeface="Times New Roman"/>
              <a:ea typeface="Calibri"/>
              <a:cs typeface="Calibri"/>
            </a:rPr>
            <a:t> бар </a:t>
          </a:r>
          <a:r>
            <a:rPr lang="ru-RU" sz="2000" dirty="0" err="1">
              <a:solidFill>
                <a:schemeClr val="bg1"/>
              </a:solidFill>
              <a:latin typeface="Times New Roman"/>
              <a:ea typeface="Calibri"/>
              <a:cs typeface="Calibri"/>
            </a:rPr>
            <a:t>мутанттар</a:t>
          </a:r>
          <a:r>
            <a:rPr lang="ru-RU" sz="2000" dirty="0">
              <a:solidFill>
                <a:schemeClr val="bg1"/>
              </a:solidFill>
              <a:latin typeface="Times New Roman"/>
              <a:ea typeface="Calibri"/>
              <a:cs typeface="Calibri"/>
            </a:rPr>
            <a:t> </a:t>
          </a:r>
          <a:r>
            <a:rPr lang="ru-RU" sz="2000" dirty="0" err="1">
              <a:solidFill>
                <a:schemeClr val="bg1"/>
              </a:solidFill>
              <a:latin typeface="Times New Roman"/>
              <a:ea typeface="Calibri"/>
              <a:cs typeface="Calibri"/>
            </a:rPr>
            <a:t>пайда</a:t>
          </a:r>
          <a:r>
            <a:rPr lang="ru-RU" sz="2000" dirty="0">
              <a:solidFill>
                <a:schemeClr val="bg1"/>
              </a:solidFill>
              <a:latin typeface="Times New Roman"/>
              <a:ea typeface="Calibri"/>
              <a:cs typeface="Calibri"/>
            </a:rPr>
            <a:t> </a:t>
          </a:r>
          <a:r>
            <a:rPr lang="ru-RU" sz="2000" dirty="0" err="1">
              <a:solidFill>
                <a:schemeClr val="bg1"/>
              </a:solidFill>
              <a:latin typeface="Times New Roman"/>
              <a:ea typeface="Calibri"/>
              <a:cs typeface="Calibri"/>
            </a:rPr>
            <a:t>болады</a:t>
          </a:r>
          <a:r>
            <a:rPr lang="ru-RU" sz="2000" dirty="0">
              <a:solidFill>
                <a:schemeClr val="bg1"/>
              </a:solidFill>
              <a:latin typeface="Times New Roman"/>
              <a:ea typeface="Calibri"/>
              <a:cs typeface="Calibri"/>
            </a:rPr>
            <a:t>, </a:t>
          </a:r>
          <a:r>
            <a:rPr lang="ru-RU" sz="2000" dirty="0" err="1">
              <a:solidFill>
                <a:schemeClr val="bg1"/>
              </a:solidFill>
              <a:latin typeface="Times New Roman"/>
              <a:ea typeface="Calibri"/>
              <a:cs typeface="Calibri"/>
            </a:rPr>
            <a:t>яғни</a:t>
          </a:r>
          <a:r>
            <a:rPr lang="ru-RU" sz="2000" dirty="0">
              <a:solidFill>
                <a:schemeClr val="bg1"/>
              </a:solidFill>
              <a:latin typeface="Times New Roman"/>
              <a:ea typeface="Calibri"/>
              <a:cs typeface="Calibri"/>
            </a:rPr>
            <a:t> </a:t>
          </a:r>
          <a:r>
            <a:rPr lang="ru-RU" sz="2000" dirty="0" err="1">
              <a:solidFill>
                <a:schemeClr val="bg1"/>
              </a:solidFill>
              <a:latin typeface="Times New Roman"/>
              <a:ea typeface="Calibri"/>
              <a:cs typeface="Calibri"/>
            </a:rPr>
            <a:t>олардың</a:t>
          </a:r>
          <a:r>
            <a:rPr lang="ru-RU" sz="2000" dirty="0">
              <a:solidFill>
                <a:schemeClr val="bg1"/>
              </a:solidFill>
              <a:latin typeface="Times New Roman"/>
              <a:ea typeface="Calibri"/>
              <a:cs typeface="Calibri"/>
            </a:rPr>
            <a:t> </a:t>
          </a:r>
          <a:r>
            <a:rPr lang="ru-RU" sz="2000" dirty="0" err="1">
              <a:solidFill>
                <a:schemeClr val="bg1"/>
              </a:solidFill>
              <a:latin typeface="Times New Roman"/>
              <a:ea typeface="Calibri"/>
              <a:cs typeface="Calibri"/>
            </a:rPr>
            <a:t>қасиеттері</a:t>
          </a:r>
          <a:r>
            <a:rPr lang="ru-RU" sz="2000" dirty="0">
              <a:solidFill>
                <a:schemeClr val="bg1"/>
              </a:solidFill>
              <a:latin typeface="Times New Roman"/>
              <a:ea typeface="Calibri"/>
              <a:cs typeface="Calibri"/>
            </a:rPr>
            <a:t> </a:t>
          </a:r>
          <a:r>
            <a:rPr lang="ru-RU" sz="2000" dirty="0" err="1">
              <a:solidFill>
                <a:schemeClr val="bg1"/>
              </a:solidFill>
              <a:latin typeface="Times New Roman"/>
              <a:ea typeface="Calibri"/>
              <a:cs typeface="Calibri"/>
            </a:rPr>
            <a:t>тұрақты</a:t>
          </a:r>
          <a:r>
            <a:rPr lang="ru-RU" sz="2000" dirty="0">
              <a:solidFill>
                <a:schemeClr val="bg1"/>
              </a:solidFill>
              <a:latin typeface="Times New Roman"/>
              <a:ea typeface="Calibri"/>
              <a:cs typeface="Calibri"/>
            </a:rPr>
            <a:t> </a:t>
          </a:r>
          <a:r>
            <a:rPr lang="ru-RU" sz="2000" dirty="0" err="1">
              <a:solidFill>
                <a:schemeClr val="bg1"/>
              </a:solidFill>
              <a:latin typeface="Times New Roman"/>
              <a:ea typeface="Calibri"/>
              <a:cs typeface="Calibri"/>
            </a:rPr>
            <a:t>өзгерген</a:t>
          </a:r>
          <a:r>
            <a:rPr lang="ru-RU" sz="2000" dirty="0">
              <a:solidFill>
                <a:schemeClr val="bg1"/>
              </a:solidFill>
              <a:latin typeface="Times New Roman"/>
              <a:ea typeface="Calibri"/>
              <a:cs typeface="Calibri"/>
            </a:rPr>
            <a:t> </a:t>
          </a:r>
          <a:r>
            <a:rPr lang="ru-RU" sz="2000" dirty="0" err="1">
              <a:solidFill>
                <a:schemeClr val="bg1"/>
              </a:solidFill>
              <a:latin typeface="Times New Roman"/>
              <a:ea typeface="Calibri"/>
              <a:cs typeface="Calibri"/>
            </a:rPr>
            <a:t>болып</a:t>
          </a:r>
          <a:r>
            <a:rPr lang="ru-RU" sz="2000" dirty="0">
              <a:solidFill>
                <a:schemeClr val="bg1"/>
              </a:solidFill>
              <a:latin typeface="Times New Roman"/>
              <a:ea typeface="Calibri"/>
              <a:cs typeface="Calibri"/>
            </a:rPr>
            <a:t> </a:t>
          </a:r>
          <a:r>
            <a:rPr lang="ru-RU" sz="2000" dirty="0" err="1">
              <a:solidFill>
                <a:schemeClr val="bg1"/>
              </a:solidFill>
              <a:latin typeface="Times New Roman"/>
              <a:ea typeface="Calibri"/>
              <a:cs typeface="Calibri"/>
            </a:rPr>
            <a:t>есептеледі</a:t>
          </a:r>
          <a:endParaRPr lang="ru-RU" sz="2000" dirty="0">
            <a:solidFill>
              <a:schemeClr val="bg1"/>
            </a:solidFill>
            <a:latin typeface="Times New Roman"/>
          </a:endParaRPr>
        </a:p>
      </dgm:t>
    </dgm:pt>
    <dgm:pt modelId="{1E0FB8E5-821E-49BE-9135-6823B9C2DDE5}" type="parTrans" cxnId="{ECAEC6B2-7458-44A8-8CC5-63029F8A5D4B}">
      <dgm:prSet/>
      <dgm:spPr/>
    </dgm:pt>
    <dgm:pt modelId="{3425DEA3-2D94-4887-BC1B-1BBEFE0A0A84}" type="sibTrans" cxnId="{ECAEC6B2-7458-44A8-8CC5-63029F8A5D4B}">
      <dgm:prSet/>
      <dgm:spPr/>
    </dgm:pt>
    <dgm:pt modelId="{BB615AA2-ED57-4752-8DCF-1ED18B9536CD}" type="pres">
      <dgm:prSet presAssocID="{C01592B7-DB3C-477B-BA0A-2AB8BD34B552}" presName="diagram" presStyleCnt="0">
        <dgm:presLayoutVars>
          <dgm:dir/>
          <dgm:resizeHandles val="exact"/>
        </dgm:presLayoutVars>
      </dgm:prSet>
      <dgm:spPr/>
    </dgm:pt>
    <dgm:pt modelId="{F48E9649-1CCE-4C5D-BE0D-A4C6C39758CB}" type="pres">
      <dgm:prSet presAssocID="{82A489A6-BB49-4515-86FC-2072305DB4CC}" presName="node" presStyleLbl="node1" presStyleIdx="0" presStyleCnt="2">
        <dgm:presLayoutVars>
          <dgm:bulletEnabled val="1"/>
        </dgm:presLayoutVars>
      </dgm:prSet>
      <dgm:spPr/>
    </dgm:pt>
    <dgm:pt modelId="{A9164B73-9535-458E-82DE-B415ED9036CB}" type="pres">
      <dgm:prSet presAssocID="{1B28C4A7-CBC6-4490-AF87-AB3041425F31}" presName="sibTrans" presStyleCnt="0"/>
      <dgm:spPr/>
    </dgm:pt>
    <dgm:pt modelId="{B165F4F0-B2F5-42A9-8FA7-A425B8744919}" type="pres">
      <dgm:prSet presAssocID="{D8ED069C-F18B-47FB-B525-ADEE087DFA67}" presName="node" presStyleLbl="node1" presStyleIdx="1" presStyleCnt="2">
        <dgm:presLayoutVars>
          <dgm:bulletEnabled val="1"/>
        </dgm:presLayoutVars>
      </dgm:prSet>
      <dgm:spPr/>
    </dgm:pt>
  </dgm:ptLst>
  <dgm:cxnLst>
    <dgm:cxn modelId="{E7FF1429-C8C8-424B-AB9D-6F5C12980C16}" type="presOf" srcId="{D8ED069C-F18B-47FB-B525-ADEE087DFA67}" destId="{B165F4F0-B2F5-42A9-8FA7-A425B8744919}" srcOrd="0" destOrd="0" presId="urn:microsoft.com/office/officeart/2005/8/layout/default"/>
    <dgm:cxn modelId="{6797CD71-933A-4E94-921D-4FCA166CF60C}" srcId="{C01592B7-DB3C-477B-BA0A-2AB8BD34B552}" destId="{82A489A6-BB49-4515-86FC-2072305DB4CC}" srcOrd="0" destOrd="0" parTransId="{6BBC367B-7408-49FD-905D-F32BBB221911}" sibTransId="{1B28C4A7-CBC6-4490-AF87-AB3041425F31}"/>
    <dgm:cxn modelId="{0636D587-8183-4F4E-9503-6008F5B218CB}" type="presOf" srcId="{82A489A6-BB49-4515-86FC-2072305DB4CC}" destId="{F48E9649-1CCE-4C5D-BE0D-A4C6C39758CB}" srcOrd="0" destOrd="0" presId="urn:microsoft.com/office/officeart/2005/8/layout/default"/>
    <dgm:cxn modelId="{69DD4797-69F8-42DC-A5CF-B0D0972CF944}" type="presOf" srcId="{C01592B7-DB3C-477B-BA0A-2AB8BD34B552}" destId="{BB615AA2-ED57-4752-8DCF-1ED18B9536CD}" srcOrd="0" destOrd="0" presId="urn:microsoft.com/office/officeart/2005/8/layout/default"/>
    <dgm:cxn modelId="{ECAEC6B2-7458-44A8-8CC5-63029F8A5D4B}" srcId="{C01592B7-DB3C-477B-BA0A-2AB8BD34B552}" destId="{D8ED069C-F18B-47FB-B525-ADEE087DFA67}" srcOrd="1" destOrd="0" parTransId="{1E0FB8E5-821E-49BE-9135-6823B9C2DDE5}" sibTransId="{3425DEA3-2D94-4887-BC1B-1BBEFE0A0A84}"/>
    <dgm:cxn modelId="{3B22A831-1E64-4023-8423-99D2886ED726}" type="presParOf" srcId="{BB615AA2-ED57-4752-8DCF-1ED18B9536CD}" destId="{F48E9649-1CCE-4C5D-BE0D-A4C6C39758CB}" srcOrd="0" destOrd="0" presId="urn:microsoft.com/office/officeart/2005/8/layout/default"/>
    <dgm:cxn modelId="{D8B15766-114D-4C47-BC14-A97E979C3006}" type="presParOf" srcId="{BB615AA2-ED57-4752-8DCF-1ED18B9536CD}" destId="{A9164B73-9535-458E-82DE-B415ED9036CB}" srcOrd="1" destOrd="0" presId="urn:microsoft.com/office/officeart/2005/8/layout/default"/>
    <dgm:cxn modelId="{8114BCE8-CB70-4D65-BD9D-E4C297CD27A0}" type="presParOf" srcId="{BB615AA2-ED57-4752-8DCF-1ED18B9536CD}" destId="{B165F4F0-B2F5-42A9-8FA7-A425B8744919}" srcOrd="2"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7C00EA3-5446-425C-B152-CC5C8CAD82AD}" type="doc">
      <dgm:prSet loTypeId="urn:microsoft.com/office/officeart/2005/8/layout/hierarchy1" loCatId="hierarchy" qsTypeId="urn:microsoft.com/office/officeart/2005/8/quickstyle/simple4" qsCatId="simple" csTypeId="urn:microsoft.com/office/officeart/2005/8/colors/colorful5" csCatId="colorful" phldr="1"/>
      <dgm:spPr/>
      <dgm:t>
        <a:bodyPr/>
        <a:lstStyle/>
        <a:p>
          <a:endParaRPr lang="ru-RU"/>
        </a:p>
      </dgm:t>
    </dgm:pt>
    <dgm:pt modelId="{43617AF7-8D6F-4B30-9E09-FEB2FBEB7098}">
      <dgm:prSet phldr="0" custT="1"/>
      <dgm:spPr/>
      <dgm:t>
        <a:bodyPr/>
        <a:lstStyle/>
        <a:p>
          <a:pPr algn="just">
            <a:lnSpc>
              <a:spcPct val="100000"/>
            </a:lnSpc>
          </a:pPr>
          <a:r>
            <a:rPr lang="ru-RU" sz="2000" b="1" dirty="0">
              <a:latin typeface="Times New Roman"/>
              <a:cs typeface="Times New Roman"/>
            </a:rPr>
            <a:t>Дәрілік заттардың биотехнологиясы</a:t>
          </a:r>
          <a:r>
            <a:rPr lang="ru-RU" sz="2000" b="0" dirty="0">
              <a:latin typeface="Times New Roman"/>
              <a:cs typeface="Times New Roman"/>
            </a:rPr>
            <a:t> – бұл тірі организмдерді (микроорганизмдер, өсімдіктер, жануарлар, адамның жасушалары), олардың компоненттерін (ДНҚ, ферменттер, ақуыздар) немесе биологиялық процестерді қолдану арқылы </a:t>
          </a:r>
          <a:r>
            <a:rPr lang="ru-RU" sz="2000" b="1" dirty="0">
              <a:latin typeface="Times New Roman"/>
              <a:cs typeface="Times New Roman"/>
            </a:rPr>
            <a:t>жаңа дәрілік заттарды әзірлеу, өндіру және жетілдірумен айналысатын ғылым мен технологияның тоғысқан саласы</a:t>
          </a:r>
          <a:r>
            <a:rPr lang="ru-RU" sz="2000" b="0" dirty="0">
              <a:latin typeface="Times New Roman"/>
              <a:cs typeface="Times New Roman"/>
            </a:rPr>
            <a:t>.</a:t>
          </a:r>
          <a:endParaRPr lang="ru-RU" sz="2000" dirty="0">
            <a:latin typeface="Times New Roman"/>
            <a:cs typeface="Times New Roman"/>
          </a:endParaRPr>
        </a:p>
      </dgm:t>
    </dgm:pt>
    <dgm:pt modelId="{22A9F49B-2041-4D57-AB8B-4C80DBB5B81B}" type="parTrans" cxnId="{03D39814-F7DE-476A-A365-23296689169D}">
      <dgm:prSet/>
      <dgm:spPr/>
    </dgm:pt>
    <dgm:pt modelId="{2D5BF112-2CA1-4057-9553-2CB843B8049C}" type="sibTrans" cxnId="{03D39814-F7DE-476A-A365-23296689169D}">
      <dgm:prSet/>
      <dgm:spPr/>
    </dgm:pt>
    <dgm:pt modelId="{15C37F8C-1F7C-476C-BCD6-1E8F091DD8AD}">
      <dgm:prSet phldr="0"/>
      <dgm:spPr/>
      <dgm:t>
        <a:bodyPr/>
        <a:lstStyle/>
        <a:p>
          <a:pPr algn="just"/>
          <a:r>
            <a:rPr lang="ru-RU" sz="2000" dirty="0" err="1">
              <a:latin typeface="Times New Roman"/>
              <a:cs typeface="Times New Roman"/>
            </a:rPr>
            <a:t>Бұл</a:t>
          </a:r>
          <a:r>
            <a:rPr lang="ru-RU" sz="2000" dirty="0">
              <a:latin typeface="Times New Roman"/>
              <a:cs typeface="Times New Roman"/>
            </a:rPr>
            <a:t> салада </a:t>
          </a:r>
          <a:r>
            <a:rPr lang="ru-RU" sz="2000" b="1" dirty="0" err="1">
              <a:latin typeface="Times New Roman"/>
              <a:cs typeface="Times New Roman"/>
            </a:rPr>
            <a:t>генетикалық</a:t>
          </a:r>
          <a:r>
            <a:rPr lang="ru-RU" sz="2000" b="1" dirty="0">
              <a:latin typeface="Times New Roman"/>
              <a:cs typeface="Times New Roman"/>
            </a:rPr>
            <a:t> инженерия</a:t>
          </a:r>
          <a:r>
            <a:rPr lang="ru-RU" sz="2000" dirty="0">
              <a:latin typeface="Times New Roman"/>
              <a:cs typeface="Times New Roman"/>
            </a:rPr>
            <a:t>, </a:t>
          </a:r>
          <a:r>
            <a:rPr lang="ru-RU" sz="2000" b="1" dirty="0" err="1">
              <a:latin typeface="Times New Roman"/>
              <a:cs typeface="Times New Roman"/>
            </a:rPr>
            <a:t>жасушалық</a:t>
          </a:r>
          <a:r>
            <a:rPr lang="ru-RU" sz="2000" b="1" dirty="0">
              <a:latin typeface="Times New Roman"/>
              <a:cs typeface="Times New Roman"/>
            </a:rPr>
            <a:t> инженерия</a:t>
          </a:r>
          <a:r>
            <a:rPr lang="ru-RU" sz="2000" dirty="0">
              <a:latin typeface="Times New Roman"/>
              <a:cs typeface="Times New Roman"/>
            </a:rPr>
            <a:t>, </a:t>
          </a:r>
          <a:r>
            <a:rPr lang="ru-RU" sz="2000" b="1" dirty="0" err="1">
              <a:latin typeface="Times New Roman"/>
              <a:cs typeface="Times New Roman"/>
            </a:rPr>
            <a:t>ферменттік</a:t>
          </a:r>
          <a:r>
            <a:rPr lang="ru-RU" sz="2000" b="1" dirty="0">
              <a:latin typeface="Times New Roman"/>
              <a:cs typeface="Times New Roman"/>
            </a:rPr>
            <a:t> </a:t>
          </a:r>
          <a:r>
            <a:rPr lang="ru-RU" sz="2000" b="1" dirty="0" err="1">
              <a:latin typeface="Times New Roman"/>
              <a:cs typeface="Times New Roman"/>
            </a:rPr>
            <a:t>технологиялар</a:t>
          </a:r>
          <a:r>
            <a:rPr lang="ru-RU" sz="2000" b="0" dirty="0">
              <a:latin typeface="Times New Roman"/>
              <a:cs typeface="Times New Roman"/>
            </a:rPr>
            <a:t>, </a:t>
          </a:r>
          <a:r>
            <a:rPr lang="ru-RU" sz="2000" b="1" dirty="0" err="1">
              <a:latin typeface="Times New Roman"/>
              <a:cs typeface="Times New Roman"/>
            </a:rPr>
            <a:t>жасуша</a:t>
          </a:r>
          <a:r>
            <a:rPr lang="ru-RU" sz="2000" b="1" dirty="0">
              <a:latin typeface="Times New Roman"/>
              <a:cs typeface="Times New Roman"/>
            </a:rPr>
            <a:t> </a:t>
          </a:r>
          <a:r>
            <a:rPr lang="ru-RU" sz="2000" b="1" dirty="0" err="1">
              <a:latin typeface="Times New Roman"/>
              <a:cs typeface="Times New Roman"/>
            </a:rPr>
            <a:t>культурасын</a:t>
          </a:r>
          <a:r>
            <a:rPr lang="ru-RU" sz="2000" b="1" dirty="0">
              <a:latin typeface="Times New Roman"/>
              <a:cs typeface="Times New Roman"/>
            </a:rPr>
            <a:t> </a:t>
          </a:r>
          <a:r>
            <a:rPr lang="ru-RU" sz="2000" b="1" dirty="0" err="1">
              <a:latin typeface="Times New Roman"/>
              <a:cs typeface="Times New Roman"/>
            </a:rPr>
            <a:t>өсіру</a:t>
          </a:r>
          <a:r>
            <a:rPr lang="ru-RU" sz="2000" dirty="0">
              <a:latin typeface="Times New Roman"/>
              <a:cs typeface="Times New Roman"/>
            </a:rPr>
            <a:t>, </a:t>
          </a:r>
          <a:r>
            <a:rPr lang="ru-RU" sz="2000" dirty="0" err="1">
              <a:latin typeface="Times New Roman"/>
              <a:cs typeface="Times New Roman"/>
            </a:rPr>
            <a:t>сондай-ақ</a:t>
          </a:r>
          <a:r>
            <a:rPr lang="ru-RU" sz="2000" dirty="0">
              <a:latin typeface="Times New Roman"/>
              <a:cs typeface="Times New Roman"/>
            </a:rPr>
            <a:t> </a:t>
          </a:r>
          <a:r>
            <a:rPr lang="ru-RU" sz="2000" b="1" dirty="0" err="1">
              <a:latin typeface="Times New Roman"/>
              <a:cs typeface="Times New Roman"/>
            </a:rPr>
            <a:t>инновациялық</a:t>
          </a:r>
          <a:r>
            <a:rPr lang="ru-RU" sz="2000" b="1" dirty="0">
              <a:latin typeface="Times New Roman"/>
              <a:cs typeface="Times New Roman"/>
            </a:rPr>
            <a:t> </a:t>
          </a:r>
          <a:r>
            <a:rPr lang="ru-RU" sz="2000" b="1" dirty="0" err="1">
              <a:latin typeface="Times New Roman"/>
              <a:cs typeface="Times New Roman"/>
            </a:rPr>
            <a:t>биотехнологиялық</a:t>
          </a:r>
          <a:r>
            <a:rPr lang="ru-RU" sz="2000" b="1" dirty="0">
              <a:latin typeface="Times New Roman"/>
              <a:cs typeface="Times New Roman"/>
            </a:rPr>
            <a:t> </a:t>
          </a:r>
          <a:r>
            <a:rPr lang="ru-RU" sz="2000" b="1" dirty="0" err="1">
              <a:latin typeface="Times New Roman"/>
              <a:cs typeface="Times New Roman"/>
            </a:rPr>
            <a:t>әдістер</a:t>
          </a:r>
          <a:r>
            <a:rPr lang="ru-RU" sz="2000" dirty="0">
              <a:latin typeface="Times New Roman"/>
              <a:cs typeface="Times New Roman"/>
            </a:rPr>
            <a:t> </a:t>
          </a:r>
          <a:r>
            <a:rPr lang="ru-RU" sz="2000" dirty="0" err="1">
              <a:latin typeface="Times New Roman"/>
              <a:cs typeface="Times New Roman"/>
            </a:rPr>
            <a:t>кеңінен</a:t>
          </a:r>
          <a:r>
            <a:rPr lang="ru-RU" sz="2000" dirty="0">
              <a:latin typeface="Times New Roman"/>
              <a:cs typeface="Times New Roman"/>
            </a:rPr>
            <a:t> </a:t>
          </a:r>
          <a:r>
            <a:rPr lang="ru-RU" sz="2000" dirty="0" err="1">
              <a:latin typeface="Times New Roman"/>
              <a:cs typeface="Times New Roman"/>
            </a:rPr>
            <a:t>қолданылады</a:t>
          </a:r>
          <a:r>
            <a:rPr lang="ru-RU" sz="2000" dirty="0">
              <a:latin typeface="Times New Roman"/>
              <a:cs typeface="Times New Roman"/>
            </a:rPr>
            <a:t>.</a:t>
          </a:r>
          <a:endParaRPr lang="ru-RU" dirty="0">
            <a:latin typeface="Times New Roman"/>
            <a:cs typeface="Times New Roman"/>
          </a:endParaRPr>
        </a:p>
      </dgm:t>
    </dgm:pt>
    <dgm:pt modelId="{DF20DD2F-BEC7-4FAD-A371-07BC841EECBC}" type="parTrans" cxnId="{B160473A-C6E9-4D7B-A0E8-BEBA35382263}">
      <dgm:prSet/>
      <dgm:spPr/>
    </dgm:pt>
    <dgm:pt modelId="{3AAFA30C-1422-478A-BB2F-4F5C35ECE84E}" type="sibTrans" cxnId="{B160473A-C6E9-4D7B-A0E8-BEBA35382263}">
      <dgm:prSet/>
      <dgm:spPr/>
    </dgm:pt>
    <dgm:pt modelId="{D2D82EAD-6C77-4F18-A1ED-0FADA413E148}" type="pres">
      <dgm:prSet presAssocID="{57C00EA3-5446-425C-B152-CC5C8CAD82AD}" presName="hierChild1" presStyleCnt="0">
        <dgm:presLayoutVars>
          <dgm:chPref val="1"/>
          <dgm:dir/>
          <dgm:animOne val="branch"/>
          <dgm:animLvl val="lvl"/>
          <dgm:resizeHandles/>
        </dgm:presLayoutVars>
      </dgm:prSet>
      <dgm:spPr/>
    </dgm:pt>
    <dgm:pt modelId="{0F7FE30D-1CBB-4C82-A44D-6481053977EC}" type="pres">
      <dgm:prSet presAssocID="{43617AF7-8D6F-4B30-9E09-FEB2FBEB7098}" presName="hierRoot1" presStyleCnt="0"/>
      <dgm:spPr/>
    </dgm:pt>
    <dgm:pt modelId="{16EA49E8-36DC-47D4-8C45-832DC278533D}" type="pres">
      <dgm:prSet presAssocID="{43617AF7-8D6F-4B30-9E09-FEB2FBEB7098}" presName="composite" presStyleCnt="0"/>
      <dgm:spPr/>
    </dgm:pt>
    <dgm:pt modelId="{E1FAA4DD-7268-40FA-97D2-9B2B0D2ABB43}" type="pres">
      <dgm:prSet presAssocID="{43617AF7-8D6F-4B30-9E09-FEB2FBEB7098}" presName="background" presStyleLbl="node0" presStyleIdx="0" presStyleCnt="2"/>
      <dgm:spPr/>
    </dgm:pt>
    <dgm:pt modelId="{79C4A78A-E097-4B14-B108-78FA72CAFA9D}" type="pres">
      <dgm:prSet presAssocID="{43617AF7-8D6F-4B30-9E09-FEB2FBEB7098}" presName="text" presStyleLbl="fgAcc0" presStyleIdx="0" presStyleCnt="2">
        <dgm:presLayoutVars>
          <dgm:chPref val="3"/>
        </dgm:presLayoutVars>
      </dgm:prSet>
      <dgm:spPr/>
    </dgm:pt>
    <dgm:pt modelId="{21DACA9E-F70B-4F9B-B4E0-BE86B44BE603}" type="pres">
      <dgm:prSet presAssocID="{43617AF7-8D6F-4B30-9E09-FEB2FBEB7098}" presName="hierChild2" presStyleCnt="0"/>
      <dgm:spPr/>
    </dgm:pt>
    <dgm:pt modelId="{0430C3B6-A8CC-41BD-B5BF-E8FF45651BF6}" type="pres">
      <dgm:prSet presAssocID="{15C37F8C-1F7C-476C-BCD6-1E8F091DD8AD}" presName="hierRoot1" presStyleCnt="0"/>
      <dgm:spPr/>
    </dgm:pt>
    <dgm:pt modelId="{7D8576F6-BEC3-4A33-BEC6-016B94AB2726}" type="pres">
      <dgm:prSet presAssocID="{15C37F8C-1F7C-476C-BCD6-1E8F091DD8AD}" presName="composite" presStyleCnt="0"/>
      <dgm:spPr/>
    </dgm:pt>
    <dgm:pt modelId="{805ABAE2-874F-471A-8255-AC013DF33324}" type="pres">
      <dgm:prSet presAssocID="{15C37F8C-1F7C-476C-BCD6-1E8F091DD8AD}" presName="background" presStyleLbl="node0" presStyleIdx="1" presStyleCnt="2"/>
      <dgm:spPr/>
    </dgm:pt>
    <dgm:pt modelId="{A11ECBF3-983B-4E56-B6ED-4BC5AE45859B}" type="pres">
      <dgm:prSet presAssocID="{15C37F8C-1F7C-476C-BCD6-1E8F091DD8AD}" presName="text" presStyleLbl="fgAcc0" presStyleIdx="1" presStyleCnt="2">
        <dgm:presLayoutVars>
          <dgm:chPref val="3"/>
        </dgm:presLayoutVars>
      </dgm:prSet>
      <dgm:spPr/>
    </dgm:pt>
    <dgm:pt modelId="{B5510650-0951-4B0C-8961-D968984B396B}" type="pres">
      <dgm:prSet presAssocID="{15C37F8C-1F7C-476C-BCD6-1E8F091DD8AD}" presName="hierChild2" presStyleCnt="0"/>
      <dgm:spPr/>
    </dgm:pt>
  </dgm:ptLst>
  <dgm:cxnLst>
    <dgm:cxn modelId="{03D39814-F7DE-476A-A365-23296689169D}" srcId="{57C00EA3-5446-425C-B152-CC5C8CAD82AD}" destId="{43617AF7-8D6F-4B30-9E09-FEB2FBEB7098}" srcOrd="0" destOrd="0" parTransId="{22A9F49B-2041-4D57-AB8B-4C80DBB5B81B}" sibTransId="{2D5BF112-2CA1-4057-9553-2CB843B8049C}"/>
    <dgm:cxn modelId="{B160473A-C6E9-4D7B-A0E8-BEBA35382263}" srcId="{57C00EA3-5446-425C-B152-CC5C8CAD82AD}" destId="{15C37F8C-1F7C-476C-BCD6-1E8F091DD8AD}" srcOrd="1" destOrd="0" parTransId="{DF20DD2F-BEC7-4FAD-A371-07BC841EECBC}" sibTransId="{3AAFA30C-1422-478A-BB2F-4F5C35ECE84E}"/>
    <dgm:cxn modelId="{84B05A51-AC1A-4535-80D5-7B9934FC9347}" type="presOf" srcId="{15C37F8C-1F7C-476C-BCD6-1E8F091DD8AD}" destId="{A11ECBF3-983B-4E56-B6ED-4BC5AE45859B}" srcOrd="0" destOrd="0" presId="urn:microsoft.com/office/officeart/2005/8/layout/hierarchy1"/>
    <dgm:cxn modelId="{A14ED659-4E70-4444-AF71-113BB8554AB6}" type="presOf" srcId="{57C00EA3-5446-425C-B152-CC5C8CAD82AD}" destId="{D2D82EAD-6C77-4F18-A1ED-0FADA413E148}" srcOrd="0" destOrd="0" presId="urn:microsoft.com/office/officeart/2005/8/layout/hierarchy1"/>
    <dgm:cxn modelId="{11CFB9F6-5C70-404E-8F77-1A213CDD4D44}" type="presOf" srcId="{43617AF7-8D6F-4B30-9E09-FEB2FBEB7098}" destId="{79C4A78A-E097-4B14-B108-78FA72CAFA9D}" srcOrd="0" destOrd="0" presId="urn:microsoft.com/office/officeart/2005/8/layout/hierarchy1"/>
    <dgm:cxn modelId="{6BBBF9C7-A0AD-41DA-A47B-E9B591E64978}" type="presParOf" srcId="{D2D82EAD-6C77-4F18-A1ED-0FADA413E148}" destId="{0F7FE30D-1CBB-4C82-A44D-6481053977EC}" srcOrd="0" destOrd="0" presId="urn:microsoft.com/office/officeart/2005/8/layout/hierarchy1"/>
    <dgm:cxn modelId="{5B850ED2-38CB-46B3-8E56-05FAD3907CE2}" type="presParOf" srcId="{0F7FE30D-1CBB-4C82-A44D-6481053977EC}" destId="{16EA49E8-36DC-47D4-8C45-832DC278533D}" srcOrd="0" destOrd="0" presId="urn:microsoft.com/office/officeart/2005/8/layout/hierarchy1"/>
    <dgm:cxn modelId="{7A44A495-63FA-4A71-AE87-755867C3CEC0}" type="presParOf" srcId="{16EA49E8-36DC-47D4-8C45-832DC278533D}" destId="{E1FAA4DD-7268-40FA-97D2-9B2B0D2ABB43}" srcOrd="0" destOrd="0" presId="urn:microsoft.com/office/officeart/2005/8/layout/hierarchy1"/>
    <dgm:cxn modelId="{F5248EE9-1B98-4345-8E9A-4A64A0FD0C82}" type="presParOf" srcId="{16EA49E8-36DC-47D4-8C45-832DC278533D}" destId="{79C4A78A-E097-4B14-B108-78FA72CAFA9D}" srcOrd="1" destOrd="0" presId="urn:microsoft.com/office/officeart/2005/8/layout/hierarchy1"/>
    <dgm:cxn modelId="{6F20D730-3F57-41D5-87F2-7E17F5D37136}" type="presParOf" srcId="{0F7FE30D-1CBB-4C82-A44D-6481053977EC}" destId="{21DACA9E-F70B-4F9B-B4E0-BE86B44BE603}" srcOrd="1" destOrd="0" presId="urn:microsoft.com/office/officeart/2005/8/layout/hierarchy1"/>
    <dgm:cxn modelId="{9DE94F42-3E0E-45AE-B896-4910EFD4F4DC}" type="presParOf" srcId="{D2D82EAD-6C77-4F18-A1ED-0FADA413E148}" destId="{0430C3B6-A8CC-41BD-B5BF-E8FF45651BF6}" srcOrd="1" destOrd="0" presId="urn:microsoft.com/office/officeart/2005/8/layout/hierarchy1"/>
    <dgm:cxn modelId="{36DA596E-BA03-4E05-8C6E-B5CC6F17B451}" type="presParOf" srcId="{0430C3B6-A8CC-41BD-B5BF-E8FF45651BF6}" destId="{7D8576F6-BEC3-4A33-BEC6-016B94AB2726}" srcOrd="0" destOrd="0" presId="urn:microsoft.com/office/officeart/2005/8/layout/hierarchy1"/>
    <dgm:cxn modelId="{67B0F5EA-1DC1-41F6-84EA-26D1272A7C00}" type="presParOf" srcId="{7D8576F6-BEC3-4A33-BEC6-016B94AB2726}" destId="{805ABAE2-874F-471A-8255-AC013DF33324}" srcOrd="0" destOrd="0" presId="urn:microsoft.com/office/officeart/2005/8/layout/hierarchy1"/>
    <dgm:cxn modelId="{5C29E8B2-8BA9-4F19-B73A-418F4F85031C}" type="presParOf" srcId="{7D8576F6-BEC3-4A33-BEC6-016B94AB2726}" destId="{A11ECBF3-983B-4E56-B6ED-4BC5AE45859B}" srcOrd="1" destOrd="0" presId="urn:microsoft.com/office/officeart/2005/8/layout/hierarchy1"/>
    <dgm:cxn modelId="{22E0B904-2E97-46DD-A4FB-8FE454372F6E}" type="presParOf" srcId="{0430C3B6-A8CC-41BD-B5BF-E8FF45651BF6}" destId="{B5510650-0951-4B0C-8961-D968984B396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5892A-564A-43B6-803E-E071C97D13CB}">
      <dsp:nvSpPr>
        <dsp:cNvPr id="0" name=""/>
        <dsp:cNvSpPr/>
      </dsp:nvSpPr>
      <dsp:spPr>
        <a:xfrm>
          <a:off x="1359116" y="0"/>
          <a:ext cx="6396914" cy="6396914"/>
        </a:xfrm>
        <a:prstGeom prst="triangl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034C63-328B-4F5D-BE87-D6E50D18FC49}">
      <dsp:nvSpPr>
        <dsp:cNvPr id="0" name=""/>
        <dsp:cNvSpPr/>
      </dsp:nvSpPr>
      <dsp:spPr>
        <a:xfrm>
          <a:off x="4557573" y="643127"/>
          <a:ext cx="4157994" cy="757134"/>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rtl="0">
            <a:lnSpc>
              <a:spcPct val="100000"/>
            </a:lnSpc>
            <a:spcBef>
              <a:spcPct val="0"/>
            </a:spcBef>
            <a:spcAft>
              <a:spcPct val="35000"/>
            </a:spcAft>
            <a:buNone/>
          </a:pPr>
          <a:r>
            <a:rPr lang="ru-RU" sz="1600" b="0" kern="1200" dirty="0">
              <a:solidFill>
                <a:schemeClr val="tx1"/>
              </a:solidFill>
              <a:latin typeface="Times New Roman"/>
              <a:ea typeface="Calibri"/>
              <a:cs typeface="Calibri"/>
            </a:rPr>
            <a:t>1. «</a:t>
          </a:r>
          <a:r>
            <a:rPr lang="ru-RU" sz="1600" b="0" kern="1200" dirty="0" err="1">
              <a:solidFill>
                <a:schemeClr val="tx1"/>
              </a:solidFill>
              <a:latin typeface="Times New Roman"/>
              <a:ea typeface="Calibri"/>
              <a:cs typeface="Calibri"/>
            </a:rPr>
            <a:t>Бионысан</a:t>
          </a:r>
          <a:r>
            <a:rPr lang="ru-RU" sz="1600" b="0" kern="1200" dirty="0">
              <a:solidFill>
                <a:schemeClr val="tx1"/>
              </a:solidFill>
              <a:latin typeface="Times New Roman"/>
              <a:ea typeface="Calibri"/>
              <a:cs typeface="Calibri"/>
            </a:rPr>
            <a:t>» </a:t>
          </a:r>
          <a:r>
            <a:rPr lang="ru-RU" sz="1600" b="0" kern="1200" dirty="0" err="1">
              <a:solidFill>
                <a:schemeClr val="tx1"/>
              </a:solidFill>
              <a:latin typeface="Times New Roman"/>
              <a:ea typeface="Calibri"/>
              <a:cs typeface="Calibri"/>
            </a:rPr>
            <a:t>ұғымы</a:t>
          </a:r>
          <a:endParaRPr lang="en-US" sz="1600" b="0" kern="1200" dirty="0">
            <a:solidFill>
              <a:schemeClr val="tx1"/>
            </a:solidFill>
            <a:latin typeface="Times New Roman"/>
            <a:ea typeface="Calibri"/>
            <a:cs typeface="Calibri"/>
          </a:endParaRPr>
        </a:p>
      </dsp:txBody>
      <dsp:txXfrm>
        <a:off x="4594533" y="680087"/>
        <a:ext cx="4084074" cy="683214"/>
      </dsp:txXfrm>
    </dsp:sp>
    <dsp:sp modelId="{D1E96943-42D5-4BC2-B413-9EB7B7449000}">
      <dsp:nvSpPr>
        <dsp:cNvPr id="0" name=""/>
        <dsp:cNvSpPr/>
      </dsp:nvSpPr>
      <dsp:spPr>
        <a:xfrm>
          <a:off x="4557573" y="1494903"/>
          <a:ext cx="4157994" cy="757134"/>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ct val="35000"/>
            </a:spcAft>
            <a:buNone/>
          </a:pPr>
          <a:r>
            <a:rPr lang="ru-RU" sz="1600" b="0" kern="1200" dirty="0">
              <a:solidFill>
                <a:schemeClr val="tx1"/>
              </a:solidFill>
              <a:latin typeface="Times New Roman"/>
              <a:ea typeface="Calibri"/>
              <a:cs typeface="Calibri"/>
            </a:rPr>
            <a:t> 2. </a:t>
          </a:r>
          <a:r>
            <a:rPr lang="ru-RU" sz="1600" b="0" kern="1200" dirty="0" err="1">
              <a:solidFill>
                <a:schemeClr val="tx1"/>
              </a:solidFill>
              <a:latin typeface="Times New Roman"/>
              <a:ea typeface="Calibri"/>
              <a:cs typeface="Calibri"/>
            </a:rPr>
            <a:t>Бионысандарды</a:t>
          </a:r>
          <a:r>
            <a:rPr lang="ru-RU" sz="1600" b="0" kern="1200" dirty="0">
              <a:solidFill>
                <a:schemeClr val="tx1"/>
              </a:solidFill>
              <a:latin typeface="Times New Roman"/>
              <a:ea typeface="Calibri"/>
              <a:cs typeface="Calibri"/>
            </a:rPr>
            <a:t> мутагенез </a:t>
          </a:r>
          <a:r>
            <a:rPr lang="ru-RU" sz="1600" b="0" kern="1200" dirty="0" err="1">
              <a:solidFill>
                <a:schemeClr val="tx1"/>
              </a:solidFill>
              <a:latin typeface="Times New Roman"/>
              <a:ea typeface="Calibri"/>
              <a:cs typeface="Calibri"/>
            </a:rPr>
            <a:t>және</a:t>
          </a:r>
          <a:r>
            <a:rPr lang="ru-RU" sz="1600" b="0" kern="1200" dirty="0">
              <a:solidFill>
                <a:schemeClr val="tx1"/>
              </a:solidFill>
              <a:latin typeface="Times New Roman"/>
              <a:ea typeface="Calibri"/>
              <a:cs typeface="Calibri"/>
            </a:rPr>
            <a:t> селекция </a:t>
          </a:r>
          <a:r>
            <a:rPr lang="ru-RU" sz="1600" b="0" kern="1200" dirty="0" err="1">
              <a:solidFill>
                <a:schemeClr val="tx1"/>
              </a:solidFill>
              <a:latin typeface="Times New Roman"/>
              <a:ea typeface="Calibri"/>
              <a:cs typeface="Calibri"/>
            </a:rPr>
            <a:t>әдістерімен</a:t>
          </a:r>
          <a:r>
            <a:rPr lang="ru-RU" sz="1600" b="0" kern="1200" dirty="0">
              <a:solidFill>
                <a:schemeClr val="tx1"/>
              </a:solidFill>
              <a:latin typeface="Times New Roman"/>
              <a:ea typeface="Calibri"/>
              <a:cs typeface="Calibri"/>
            </a:rPr>
            <a:t> </a:t>
          </a:r>
          <a:r>
            <a:rPr lang="ru-RU" sz="1600" b="0" kern="1200" dirty="0" err="1">
              <a:solidFill>
                <a:schemeClr val="tx1"/>
              </a:solidFill>
              <a:latin typeface="Times New Roman"/>
              <a:ea typeface="Calibri"/>
              <a:cs typeface="Calibri"/>
            </a:rPr>
            <a:t>жетілдіру</a:t>
          </a:r>
          <a:endParaRPr lang="en-US" sz="1600" b="0" kern="1200" dirty="0">
            <a:solidFill>
              <a:schemeClr val="tx1"/>
            </a:solidFill>
            <a:latin typeface="Times New Roman"/>
            <a:ea typeface="Calibri"/>
            <a:cs typeface="Calibri"/>
          </a:endParaRPr>
        </a:p>
      </dsp:txBody>
      <dsp:txXfrm>
        <a:off x="4594533" y="1531863"/>
        <a:ext cx="4084074" cy="683214"/>
      </dsp:txXfrm>
    </dsp:sp>
    <dsp:sp modelId="{7BFA0FDB-3BDB-467D-9A05-B9E102EADBF8}">
      <dsp:nvSpPr>
        <dsp:cNvPr id="0" name=""/>
        <dsp:cNvSpPr/>
      </dsp:nvSpPr>
      <dsp:spPr>
        <a:xfrm>
          <a:off x="4557573" y="2346680"/>
          <a:ext cx="4157994" cy="757134"/>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ru-RU" sz="1600" b="0" kern="1200" dirty="0">
              <a:solidFill>
                <a:schemeClr val="tx1"/>
              </a:solidFill>
              <a:latin typeface="Times New Roman"/>
              <a:ea typeface="Calibri"/>
              <a:cs typeface="Calibri"/>
            </a:rPr>
            <a:t>3. </a:t>
          </a:r>
          <a:r>
            <a:rPr lang="ru-RU" sz="1600" b="0" kern="1200" dirty="0" err="1">
              <a:solidFill>
                <a:schemeClr val="tx1"/>
              </a:solidFill>
              <a:latin typeface="Times New Roman"/>
              <a:ea typeface="Calibri"/>
              <a:cs typeface="Calibri"/>
            </a:rPr>
            <a:t>Бионысандарды</a:t>
          </a:r>
          <a:r>
            <a:rPr lang="ru-RU" sz="1600" b="0" kern="1200" dirty="0">
              <a:solidFill>
                <a:schemeClr val="tx1"/>
              </a:solidFill>
              <a:latin typeface="Times New Roman"/>
              <a:ea typeface="Calibri"/>
              <a:cs typeface="Calibri"/>
            </a:rPr>
            <a:t> </a:t>
          </a:r>
          <a:r>
            <a:rPr lang="ru-RU" sz="1600" b="0" kern="1200" dirty="0" err="1">
              <a:solidFill>
                <a:schemeClr val="tx1"/>
              </a:solidFill>
              <a:latin typeface="Times New Roman"/>
              <a:ea typeface="Calibri"/>
              <a:cs typeface="Calibri"/>
            </a:rPr>
            <a:t>жасушалық</a:t>
          </a:r>
          <a:r>
            <a:rPr lang="ru-RU" sz="1600" b="0" kern="1200" dirty="0">
              <a:solidFill>
                <a:schemeClr val="tx1"/>
              </a:solidFill>
              <a:latin typeface="Times New Roman"/>
              <a:ea typeface="Calibri"/>
              <a:cs typeface="Calibri"/>
            </a:rPr>
            <a:t> инженерия </a:t>
          </a:r>
          <a:r>
            <a:rPr lang="ru-RU" sz="1600" b="0" kern="1200" dirty="0" err="1">
              <a:solidFill>
                <a:schemeClr val="tx1"/>
              </a:solidFill>
              <a:latin typeface="Times New Roman"/>
              <a:ea typeface="Calibri"/>
              <a:cs typeface="Calibri"/>
            </a:rPr>
            <a:t>әдістерімен</a:t>
          </a:r>
          <a:r>
            <a:rPr lang="ru-RU" sz="1600" b="0" kern="1200" dirty="0">
              <a:solidFill>
                <a:schemeClr val="tx1"/>
              </a:solidFill>
              <a:latin typeface="Times New Roman"/>
              <a:ea typeface="Calibri"/>
              <a:cs typeface="Calibri"/>
            </a:rPr>
            <a:t> </a:t>
          </a:r>
          <a:r>
            <a:rPr lang="ru-RU" sz="1600" b="0" kern="1200" dirty="0" err="1">
              <a:solidFill>
                <a:schemeClr val="tx1"/>
              </a:solidFill>
              <a:latin typeface="Times New Roman"/>
              <a:ea typeface="Calibri"/>
              <a:cs typeface="Calibri"/>
            </a:rPr>
            <a:t>жетілдіру</a:t>
          </a:r>
          <a:endParaRPr lang="en-US" sz="1600" b="0" kern="1200" dirty="0">
            <a:solidFill>
              <a:schemeClr val="tx1"/>
            </a:solidFill>
            <a:latin typeface="Times New Roman"/>
            <a:ea typeface="Calibri"/>
            <a:cs typeface="Calibri"/>
          </a:endParaRPr>
        </a:p>
      </dsp:txBody>
      <dsp:txXfrm>
        <a:off x="4594533" y="2383640"/>
        <a:ext cx="4084074" cy="683214"/>
      </dsp:txXfrm>
    </dsp:sp>
    <dsp:sp modelId="{8939FEBF-F329-4BDB-B58A-64F5F3A894AB}">
      <dsp:nvSpPr>
        <dsp:cNvPr id="0" name=""/>
        <dsp:cNvSpPr/>
      </dsp:nvSpPr>
      <dsp:spPr>
        <a:xfrm>
          <a:off x="4557573" y="3198456"/>
          <a:ext cx="4157994" cy="757134"/>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ru-RU" sz="1600" b="0" kern="1200" dirty="0">
              <a:solidFill>
                <a:schemeClr val="tx1"/>
              </a:solidFill>
              <a:latin typeface="Times New Roman"/>
              <a:ea typeface="Calibri"/>
              <a:cs typeface="Calibri"/>
            </a:rPr>
            <a:t>4. </a:t>
          </a:r>
          <a:r>
            <a:rPr lang="ru-RU" sz="1600" b="0" kern="1200" dirty="0" err="1">
              <a:solidFill>
                <a:schemeClr val="tx1"/>
              </a:solidFill>
              <a:latin typeface="Times New Roman"/>
              <a:ea typeface="Calibri"/>
              <a:cs typeface="Calibri"/>
            </a:rPr>
            <a:t>Бионысандарды</a:t>
          </a:r>
          <a:r>
            <a:rPr lang="ru-RU" sz="1600" b="0" kern="1200" dirty="0">
              <a:solidFill>
                <a:schemeClr val="tx1"/>
              </a:solidFill>
              <a:latin typeface="Times New Roman"/>
              <a:ea typeface="Calibri"/>
              <a:cs typeface="Calibri"/>
            </a:rPr>
            <a:t> </a:t>
          </a:r>
          <a:r>
            <a:rPr lang="ru-RU" sz="1600" b="0" kern="1200" dirty="0" err="1">
              <a:solidFill>
                <a:schemeClr val="tx1"/>
              </a:solidFill>
              <a:latin typeface="Times New Roman"/>
              <a:ea typeface="Calibri"/>
              <a:cs typeface="Calibri"/>
            </a:rPr>
            <a:t>генетикалық</a:t>
          </a:r>
          <a:r>
            <a:rPr lang="ru-RU" sz="1600" b="0" kern="1200" dirty="0">
              <a:solidFill>
                <a:schemeClr val="tx1"/>
              </a:solidFill>
              <a:latin typeface="Times New Roman"/>
              <a:ea typeface="Calibri"/>
              <a:cs typeface="Calibri"/>
            </a:rPr>
            <a:t> инженерия әдістерімен жасау</a:t>
          </a:r>
        </a:p>
      </dsp:txBody>
      <dsp:txXfrm>
        <a:off x="4594533" y="3235416"/>
        <a:ext cx="4084074" cy="683214"/>
      </dsp:txXfrm>
    </dsp:sp>
    <dsp:sp modelId="{0D208243-5707-49DC-BC05-D106A718B348}">
      <dsp:nvSpPr>
        <dsp:cNvPr id="0" name=""/>
        <dsp:cNvSpPr/>
      </dsp:nvSpPr>
      <dsp:spPr>
        <a:xfrm>
          <a:off x="4557573" y="4050233"/>
          <a:ext cx="4157994" cy="757134"/>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rtl="0">
            <a:lnSpc>
              <a:spcPct val="100000"/>
            </a:lnSpc>
            <a:spcBef>
              <a:spcPct val="0"/>
            </a:spcBef>
            <a:spcAft>
              <a:spcPct val="35000"/>
            </a:spcAft>
            <a:buNone/>
          </a:pPr>
          <a:r>
            <a:rPr lang="ru-RU" sz="1600" b="0" kern="1200" dirty="0">
              <a:solidFill>
                <a:schemeClr val="tx1"/>
              </a:solidFill>
              <a:latin typeface="Times New Roman"/>
              <a:ea typeface="Calibri"/>
              <a:cs typeface="Calibri"/>
            </a:rPr>
            <a:t>5. </a:t>
          </a:r>
          <a:r>
            <a:rPr lang="ru-RU" sz="1600" b="0" kern="1200" dirty="0">
              <a:solidFill>
                <a:schemeClr val="tx1"/>
              </a:solidFill>
              <a:latin typeface="Times New Roman"/>
              <a:ea typeface="Calibri"/>
              <a:cs typeface="Times New Roman"/>
            </a:rPr>
            <a:t>Дәрілік заттардың биотехнологиясы.</a:t>
          </a:r>
        </a:p>
      </dsp:txBody>
      <dsp:txXfrm>
        <a:off x="4594533" y="4087193"/>
        <a:ext cx="4084074" cy="683214"/>
      </dsp:txXfrm>
    </dsp:sp>
    <dsp:sp modelId="{811E03CD-9DA1-43D1-82C9-B27339F083A5}">
      <dsp:nvSpPr>
        <dsp:cNvPr id="0" name=""/>
        <dsp:cNvSpPr/>
      </dsp:nvSpPr>
      <dsp:spPr>
        <a:xfrm>
          <a:off x="4557573" y="4902010"/>
          <a:ext cx="4157994" cy="757134"/>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rtl="0">
            <a:lnSpc>
              <a:spcPct val="100000"/>
            </a:lnSpc>
            <a:spcBef>
              <a:spcPct val="0"/>
            </a:spcBef>
            <a:spcAft>
              <a:spcPct val="35000"/>
            </a:spcAft>
            <a:buNone/>
          </a:pPr>
          <a:r>
            <a:rPr lang="ru-RU" sz="1600" b="0" kern="1200" dirty="0">
              <a:solidFill>
                <a:schemeClr val="tx1"/>
              </a:solidFill>
              <a:latin typeface="Times New Roman"/>
              <a:ea typeface="Calibri"/>
              <a:cs typeface="Calibri"/>
            </a:rPr>
            <a:t>6.</a:t>
          </a:r>
          <a:r>
            <a:rPr lang="en-US" sz="1600" b="0" i="0" kern="1200" dirty="0">
              <a:solidFill>
                <a:schemeClr val="tx1"/>
              </a:solidFill>
              <a:latin typeface="Times New Roman"/>
              <a:ea typeface="Calibri"/>
              <a:cs typeface="Times New Roman"/>
            </a:rPr>
            <a:t>Дәрілік заттардың биотехнологиясындағы негізгі өнім түрлері</a:t>
          </a:r>
          <a:endParaRPr lang="ru-RU" sz="1600" b="0" i="0" kern="1200" dirty="0">
            <a:solidFill>
              <a:schemeClr val="tx1"/>
            </a:solidFill>
            <a:latin typeface="Times New Roman"/>
            <a:ea typeface="Calibri"/>
            <a:cs typeface="Times New Roman"/>
          </a:endParaRPr>
        </a:p>
      </dsp:txBody>
      <dsp:txXfrm>
        <a:off x="4594533" y="4938970"/>
        <a:ext cx="4084074" cy="6832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BDD4FD-DB42-41F0-BA50-758F06F101E1}">
      <dsp:nvSpPr>
        <dsp:cNvPr id="0" name=""/>
        <dsp:cNvSpPr/>
      </dsp:nvSpPr>
      <dsp:spPr>
        <a:xfrm>
          <a:off x="0" y="39687"/>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u-RU" sz="2000" kern="1200" dirty="0">
              <a:latin typeface="Times New Roman"/>
              <a:cs typeface="Times New Roman"/>
            </a:rPr>
            <a:t>Адам </a:t>
          </a:r>
          <a:r>
            <a:rPr lang="ru-RU" sz="2000" kern="1200" dirty="0" err="1">
              <a:latin typeface="Times New Roman"/>
              <a:cs typeface="Times New Roman"/>
            </a:rPr>
            <a:t>ағзасына</a:t>
          </a:r>
          <a:r>
            <a:rPr lang="ru-RU" sz="2000" kern="1200" dirty="0">
              <a:latin typeface="Times New Roman"/>
              <a:cs typeface="Times New Roman"/>
            </a:rPr>
            <a:t> </a:t>
          </a:r>
          <a:r>
            <a:rPr lang="ru-RU" sz="2000" kern="1200" dirty="0" err="1">
              <a:latin typeface="Times New Roman"/>
              <a:cs typeface="Times New Roman"/>
            </a:rPr>
            <a:t>қажетті</a:t>
          </a:r>
          <a:r>
            <a:rPr lang="ru-RU" sz="2000" kern="1200" dirty="0">
              <a:latin typeface="Times New Roman"/>
              <a:cs typeface="Times New Roman"/>
            </a:rPr>
            <a:t> </a:t>
          </a:r>
          <a:r>
            <a:rPr lang="ru-RU" sz="2000" b="1" kern="1200" dirty="0" err="1">
              <a:latin typeface="Times New Roman"/>
              <a:cs typeface="Times New Roman"/>
            </a:rPr>
            <a:t>биоактивті</a:t>
          </a:r>
          <a:r>
            <a:rPr lang="ru-RU" sz="2000" b="1" kern="1200" dirty="0">
              <a:latin typeface="Times New Roman"/>
              <a:cs typeface="Times New Roman"/>
            </a:rPr>
            <a:t> </a:t>
          </a:r>
          <a:r>
            <a:rPr lang="ru-RU" sz="2000" b="1" kern="1200" dirty="0" err="1">
              <a:latin typeface="Times New Roman"/>
              <a:cs typeface="Times New Roman"/>
            </a:rPr>
            <a:t>қосылыстарды</a:t>
          </a:r>
          <a:r>
            <a:rPr lang="ru-RU" sz="2000" kern="1200" dirty="0">
              <a:latin typeface="Times New Roman"/>
              <a:cs typeface="Times New Roman"/>
            </a:rPr>
            <a:t> (</a:t>
          </a:r>
          <a:r>
            <a:rPr lang="ru-RU" sz="2000" kern="1200" dirty="0" err="1">
              <a:latin typeface="Times New Roman"/>
              <a:cs typeface="Times New Roman"/>
            </a:rPr>
            <a:t>гормондар</a:t>
          </a:r>
          <a:r>
            <a:rPr lang="ru-RU" sz="2000" kern="1200" dirty="0">
              <a:latin typeface="Times New Roman"/>
              <a:cs typeface="Times New Roman"/>
            </a:rPr>
            <a:t>, </a:t>
          </a:r>
          <a:r>
            <a:rPr lang="ru-RU" sz="2000" kern="1200" dirty="0" err="1">
              <a:latin typeface="Times New Roman"/>
              <a:cs typeface="Times New Roman"/>
            </a:rPr>
            <a:t>ақуыздар</a:t>
          </a:r>
          <a:r>
            <a:rPr lang="ru-RU" sz="2000" kern="1200" dirty="0">
              <a:latin typeface="Times New Roman"/>
              <a:cs typeface="Times New Roman"/>
            </a:rPr>
            <a:t>, </a:t>
          </a:r>
          <a:r>
            <a:rPr lang="ru-RU" sz="2000" kern="1200" dirty="0" err="1">
              <a:latin typeface="Times New Roman"/>
              <a:cs typeface="Times New Roman"/>
            </a:rPr>
            <a:t>ферменттер</a:t>
          </a:r>
          <a:r>
            <a:rPr lang="ru-RU" sz="2000" kern="1200" dirty="0">
              <a:latin typeface="Times New Roman"/>
              <a:cs typeface="Times New Roman"/>
            </a:rPr>
            <a:t>) </a:t>
          </a:r>
          <a:r>
            <a:rPr lang="ru-RU" sz="2000" kern="1200" dirty="0" err="1">
              <a:latin typeface="Times New Roman"/>
              <a:cs typeface="Times New Roman"/>
            </a:rPr>
            <a:t>алу</a:t>
          </a:r>
          <a:endParaRPr lang="ru-RU" sz="2000" kern="1200" dirty="0">
            <a:latin typeface="Times New Roman"/>
            <a:cs typeface="Times New Roman"/>
          </a:endParaRPr>
        </a:p>
      </dsp:txBody>
      <dsp:txXfrm>
        <a:off x="0" y="39687"/>
        <a:ext cx="3286125" cy="1971675"/>
      </dsp:txXfrm>
    </dsp:sp>
    <dsp:sp modelId="{F54769FC-CB8B-489F-877E-114258FCE46E}">
      <dsp:nvSpPr>
        <dsp:cNvPr id="0" name=""/>
        <dsp:cNvSpPr/>
      </dsp:nvSpPr>
      <dsp:spPr>
        <a:xfrm>
          <a:off x="3614737" y="39687"/>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ru-RU" sz="2100" kern="1200" dirty="0" err="1">
              <a:latin typeface="Times New Roman"/>
              <a:cs typeface="Times New Roman"/>
            </a:rPr>
            <a:t>Генетикалық</a:t>
          </a:r>
          <a:r>
            <a:rPr lang="ru-RU" sz="2100" kern="1200" dirty="0">
              <a:latin typeface="Times New Roman"/>
              <a:cs typeface="Times New Roman"/>
            </a:rPr>
            <a:t>, </a:t>
          </a:r>
          <a:r>
            <a:rPr lang="ru-RU" sz="2100" kern="1200" dirty="0" err="1">
              <a:latin typeface="Times New Roman"/>
              <a:cs typeface="Times New Roman"/>
            </a:rPr>
            <a:t>инфекциялық</a:t>
          </a:r>
          <a:r>
            <a:rPr lang="ru-RU" sz="2100" kern="1200" dirty="0">
              <a:latin typeface="Times New Roman"/>
              <a:cs typeface="Times New Roman"/>
            </a:rPr>
            <a:t> </a:t>
          </a:r>
          <a:r>
            <a:rPr lang="ru-RU" sz="2100" kern="1200" dirty="0" err="1">
              <a:latin typeface="Times New Roman"/>
              <a:cs typeface="Times New Roman"/>
            </a:rPr>
            <a:t>немесе</a:t>
          </a:r>
          <a:r>
            <a:rPr lang="ru-RU" sz="2100" kern="1200" dirty="0">
              <a:latin typeface="Times New Roman"/>
              <a:cs typeface="Times New Roman"/>
            </a:rPr>
            <a:t> </a:t>
          </a:r>
          <a:r>
            <a:rPr lang="ru-RU" sz="2100" kern="1200" dirty="0" err="1">
              <a:latin typeface="Times New Roman"/>
              <a:cs typeface="Times New Roman"/>
            </a:rPr>
            <a:t>онкологиялық</a:t>
          </a:r>
          <a:r>
            <a:rPr lang="ru-RU" sz="2100" kern="1200" dirty="0">
              <a:latin typeface="Times New Roman"/>
              <a:cs typeface="Times New Roman"/>
            </a:rPr>
            <a:t> </a:t>
          </a:r>
          <a:r>
            <a:rPr lang="ru-RU" sz="2100" kern="1200" dirty="0" err="1">
              <a:latin typeface="Times New Roman"/>
              <a:cs typeface="Times New Roman"/>
            </a:rPr>
            <a:t>ауруларды</a:t>
          </a:r>
          <a:r>
            <a:rPr lang="ru-RU" sz="2100" kern="1200" dirty="0">
              <a:latin typeface="Times New Roman"/>
              <a:cs typeface="Times New Roman"/>
            </a:rPr>
            <a:t> </a:t>
          </a:r>
          <a:r>
            <a:rPr lang="ru-RU" sz="2100" b="1" kern="1200" dirty="0" err="1">
              <a:latin typeface="Times New Roman"/>
              <a:cs typeface="Times New Roman"/>
            </a:rPr>
            <a:t>емдеуге</a:t>
          </a:r>
          <a:r>
            <a:rPr lang="ru-RU" sz="2100" b="1" kern="1200" dirty="0">
              <a:latin typeface="Times New Roman"/>
              <a:cs typeface="Times New Roman"/>
            </a:rPr>
            <a:t> </a:t>
          </a:r>
          <a:r>
            <a:rPr lang="ru-RU" sz="2100" b="1" kern="1200" dirty="0" err="1">
              <a:latin typeface="Times New Roman"/>
              <a:cs typeface="Times New Roman"/>
            </a:rPr>
            <a:t>арналған</a:t>
          </a:r>
          <a:r>
            <a:rPr lang="ru-RU" sz="2100" b="1" kern="1200" dirty="0">
              <a:latin typeface="Times New Roman"/>
              <a:cs typeface="Times New Roman"/>
            </a:rPr>
            <a:t> </a:t>
          </a:r>
          <a:r>
            <a:rPr lang="ru-RU" sz="2100" b="1" kern="1200" dirty="0" err="1">
              <a:latin typeface="Times New Roman"/>
              <a:cs typeface="Times New Roman"/>
            </a:rPr>
            <a:t>дәрілер</a:t>
          </a:r>
          <a:r>
            <a:rPr lang="ru-RU" sz="2100" kern="1200" dirty="0">
              <a:latin typeface="Times New Roman"/>
              <a:cs typeface="Times New Roman"/>
            </a:rPr>
            <a:t> </a:t>
          </a:r>
          <a:r>
            <a:rPr lang="ru-RU" sz="2100" kern="1200" dirty="0" err="1">
              <a:latin typeface="Times New Roman"/>
              <a:cs typeface="Times New Roman"/>
            </a:rPr>
            <a:t>өндіру</a:t>
          </a:r>
          <a:endParaRPr lang="ru-RU" sz="2100" kern="1200" dirty="0">
            <a:latin typeface="Times New Roman"/>
            <a:cs typeface="Times New Roman"/>
          </a:endParaRPr>
        </a:p>
      </dsp:txBody>
      <dsp:txXfrm>
        <a:off x="3614737" y="39687"/>
        <a:ext cx="3286125" cy="1971675"/>
      </dsp:txXfrm>
    </dsp:sp>
    <dsp:sp modelId="{3F86085C-018A-4AC4-AC18-99E6E5999BB9}">
      <dsp:nvSpPr>
        <dsp:cNvPr id="0" name=""/>
        <dsp:cNvSpPr/>
      </dsp:nvSpPr>
      <dsp:spPr>
        <a:xfrm>
          <a:off x="7229475" y="39687"/>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ru-RU" sz="2100" b="1" kern="1200" dirty="0" err="1">
              <a:latin typeface="Times New Roman"/>
              <a:cs typeface="Times New Roman"/>
            </a:rPr>
            <a:t>Дәстүрлі</a:t>
          </a:r>
          <a:r>
            <a:rPr lang="ru-RU" sz="2100" b="1" kern="1200" dirty="0">
              <a:latin typeface="Times New Roman"/>
              <a:cs typeface="Times New Roman"/>
            </a:rPr>
            <a:t> синтез </a:t>
          </a:r>
          <a:r>
            <a:rPr lang="ru-RU" sz="2100" b="1" kern="1200" dirty="0" err="1">
              <a:latin typeface="Times New Roman"/>
              <a:cs typeface="Times New Roman"/>
            </a:rPr>
            <a:t>әдістерімен</a:t>
          </a:r>
          <a:r>
            <a:rPr lang="ru-RU" sz="2100" b="1" kern="1200" dirty="0">
              <a:latin typeface="Times New Roman"/>
              <a:cs typeface="Times New Roman"/>
            </a:rPr>
            <a:t> </a:t>
          </a:r>
          <a:r>
            <a:rPr lang="ru-RU" sz="2100" b="1" kern="1200" dirty="0" err="1">
              <a:latin typeface="Times New Roman"/>
              <a:cs typeface="Times New Roman"/>
            </a:rPr>
            <a:t>алынуы</a:t>
          </a:r>
          <a:r>
            <a:rPr lang="ru-RU" sz="2100" b="1" kern="1200" dirty="0">
              <a:latin typeface="Times New Roman"/>
              <a:cs typeface="Times New Roman"/>
            </a:rPr>
            <a:t> </a:t>
          </a:r>
          <a:r>
            <a:rPr lang="ru-RU" sz="2100" b="1" kern="1200" dirty="0" err="1">
              <a:latin typeface="Times New Roman"/>
              <a:cs typeface="Times New Roman"/>
            </a:rPr>
            <a:t>қиын</a:t>
          </a:r>
          <a:r>
            <a:rPr lang="ru-RU" sz="2100" b="1" kern="1200" dirty="0">
              <a:latin typeface="Times New Roman"/>
              <a:cs typeface="Times New Roman"/>
            </a:rPr>
            <a:t> </a:t>
          </a:r>
          <a:r>
            <a:rPr lang="ru-RU" sz="2100" b="1" kern="1200" dirty="0" err="1">
              <a:latin typeface="Times New Roman"/>
              <a:cs typeface="Times New Roman"/>
            </a:rPr>
            <a:t>немесе</a:t>
          </a:r>
          <a:r>
            <a:rPr lang="ru-RU" sz="2100" b="1" kern="1200" dirty="0">
              <a:latin typeface="Times New Roman"/>
              <a:cs typeface="Times New Roman"/>
            </a:rPr>
            <a:t> </a:t>
          </a:r>
          <a:r>
            <a:rPr lang="ru-RU" sz="2100" b="1" kern="1200" dirty="0" err="1">
              <a:latin typeface="Times New Roman"/>
              <a:cs typeface="Times New Roman"/>
            </a:rPr>
            <a:t>мүмкін</a:t>
          </a:r>
          <a:r>
            <a:rPr lang="ru-RU" sz="2100" b="1" kern="1200" dirty="0">
              <a:latin typeface="Times New Roman"/>
              <a:cs typeface="Times New Roman"/>
            </a:rPr>
            <a:t> </a:t>
          </a:r>
          <a:r>
            <a:rPr lang="ru-RU" sz="2100" b="1" kern="1200" dirty="0" err="1">
              <a:latin typeface="Times New Roman"/>
              <a:cs typeface="Times New Roman"/>
            </a:rPr>
            <a:t>емес</a:t>
          </a:r>
          <a:r>
            <a:rPr lang="ru-RU" sz="2100" kern="1200" dirty="0">
              <a:latin typeface="Times New Roman"/>
              <a:cs typeface="Times New Roman"/>
            </a:rPr>
            <a:t> </a:t>
          </a:r>
          <a:r>
            <a:rPr lang="ru-RU" sz="2100" kern="1200" dirty="0" err="1">
              <a:latin typeface="Times New Roman"/>
              <a:cs typeface="Times New Roman"/>
            </a:rPr>
            <a:t>дәрілік</a:t>
          </a:r>
          <a:r>
            <a:rPr lang="ru-RU" sz="2100" kern="1200" dirty="0">
              <a:latin typeface="Times New Roman"/>
              <a:cs typeface="Times New Roman"/>
            </a:rPr>
            <a:t> </a:t>
          </a:r>
          <a:r>
            <a:rPr lang="ru-RU" sz="2100" kern="1200" dirty="0" err="1">
              <a:latin typeface="Times New Roman"/>
              <a:cs typeface="Times New Roman"/>
            </a:rPr>
            <a:t>заттарды</a:t>
          </a:r>
          <a:r>
            <a:rPr lang="ru-RU" sz="2100" kern="1200" dirty="0">
              <a:latin typeface="Times New Roman"/>
              <a:cs typeface="Times New Roman"/>
            </a:rPr>
            <a:t> </a:t>
          </a:r>
          <a:r>
            <a:rPr lang="ru-RU" sz="2100" kern="1200" dirty="0" err="1">
              <a:latin typeface="Times New Roman"/>
              <a:cs typeface="Times New Roman"/>
            </a:rPr>
            <a:t>биологиялық</a:t>
          </a:r>
          <a:r>
            <a:rPr lang="ru-RU" sz="2100" kern="1200" dirty="0">
              <a:latin typeface="Times New Roman"/>
              <a:cs typeface="Times New Roman"/>
            </a:rPr>
            <a:t> </a:t>
          </a:r>
          <a:r>
            <a:rPr lang="ru-RU" sz="2100" kern="1200" dirty="0" err="1">
              <a:latin typeface="Times New Roman"/>
              <a:cs typeface="Times New Roman"/>
            </a:rPr>
            <a:t>жолмен</a:t>
          </a:r>
          <a:r>
            <a:rPr lang="ru-RU" sz="2100" kern="1200" dirty="0">
              <a:latin typeface="Times New Roman"/>
              <a:cs typeface="Times New Roman"/>
            </a:rPr>
            <a:t> </a:t>
          </a:r>
          <a:r>
            <a:rPr lang="ru-RU" sz="2100" kern="1200" dirty="0" err="1">
              <a:latin typeface="Times New Roman"/>
              <a:cs typeface="Times New Roman"/>
            </a:rPr>
            <a:t>өндіру</a:t>
          </a:r>
          <a:endParaRPr lang="ru-RU" sz="2100" kern="1200" dirty="0">
            <a:latin typeface="Times New Roman"/>
            <a:cs typeface="Times New Roman"/>
          </a:endParaRPr>
        </a:p>
      </dsp:txBody>
      <dsp:txXfrm>
        <a:off x="7229475" y="39687"/>
        <a:ext cx="3286125" cy="1971675"/>
      </dsp:txXfrm>
    </dsp:sp>
    <dsp:sp modelId="{197D48FF-8672-4B2F-A497-4365F5C62D0E}">
      <dsp:nvSpPr>
        <dsp:cNvPr id="0" name=""/>
        <dsp:cNvSpPr/>
      </dsp:nvSpPr>
      <dsp:spPr>
        <a:xfrm>
          <a:off x="1807368" y="2339975"/>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ru-RU" sz="2100" kern="1200" dirty="0" err="1">
              <a:latin typeface="Times New Roman"/>
              <a:cs typeface="Times New Roman"/>
            </a:rPr>
            <a:t>Қауіпсіз</a:t>
          </a:r>
          <a:r>
            <a:rPr lang="ru-RU" sz="2100" kern="1200" dirty="0">
              <a:latin typeface="Times New Roman"/>
              <a:cs typeface="Times New Roman"/>
            </a:rPr>
            <a:t>, </a:t>
          </a:r>
          <a:r>
            <a:rPr lang="ru-RU" sz="2100" kern="1200" dirty="0" err="1">
              <a:latin typeface="Times New Roman"/>
              <a:cs typeface="Times New Roman"/>
            </a:rPr>
            <a:t>тиімді</a:t>
          </a:r>
          <a:r>
            <a:rPr lang="ru-RU" sz="2100" kern="1200" dirty="0">
              <a:latin typeface="Times New Roman"/>
              <a:cs typeface="Times New Roman"/>
            </a:rPr>
            <a:t> </a:t>
          </a:r>
          <a:r>
            <a:rPr lang="ru-RU" sz="2100" kern="1200" dirty="0" err="1">
              <a:latin typeface="Times New Roman"/>
              <a:cs typeface="Times New Roman"/>
            </a:rPr>
            <a:t>және</a:t>
          </a:r>
          <a:r>
            <a:rPr lang="ru-RU" sz="2100" kern="1200" dirty="0">
              <a:latin typeface="Times New Roman"/>
              <a:cs typeface="Times New Roman"/>
            </a:rPr>
            <a:t> </a:t>
          </a:r>
          <a:r>
            <a:rPr lang="ru-RU" sz="2100" b="1" kern="1200" dirty="0" err="1">
              <a:latin typeface="Times New Roman"/>
              <a:cs typeface="Times New Roman"/>
            </a:rPr>
            <a:t>сапалы</a:t>
          </a:r>
          <a:r>
            <a:rPr lang="ru-RU" sz="2100" b="1" kern="1200" dirty="0">
              <a:latin typeface="Times New Roman"/>
              <a:cs typeface="Times New Roman"/>
            </a:rPr>
            <a:t> </a:t>
          </a:r>
          <a:r>
            <a:rPr lang="ru-RU" sz="2100" b="1" kern="1200" dirty="0" err="1">
              <a:latin typeface="Times New Roman"/>
              <a:cs typeface="Times New Roman"/>
            </a:rPr>
            <a:t>биопрепараттар</a:t>
          </a:r>
          <a:r>
            <a:rPr lang="ru-RU" sz="2100" kern="1200" dirty="0">
              <a:latin typeface="Times New Roman"/>
              <a:cs typeface="Times New Roman"/>
            </a:rPr>
            <a:t> </a:t>
          </a:r>
          <a:r>
            <a:rPr lang="ru-RU" sz="2100" kern="1200" dirty="0" err="1">
              <a:latin typeface="Times New Roman"/>
              <a:cs typeface="Times New Roman"/>
            </a:rPr>
            <a:t>жасау</a:t>
          </a:r>
          <a:endParaRPr lang="ru-RU" sz="2100" kern="1200" dirty="0">
            <a:latin typeface="Times New Roman"/>
            <a:cs typeface="Times New Roman"/>
          </a:endParaRPr>
        </a:p>
      </dsp:txBody>
      <dsp:txXfrm>
        <a:off x="1807368" y="2339975"/>
        <a:ext cx="3286125" cy="1971675"/>
      </dsp:txXfrm>
    </dsp:sp>
    <dsp:sp modelId="{B2FBCD1A-9606-4FB8-BC5D-3AF7BD63E79B}">
      <dsp:nvSpPr>
        <dsp:cNvPr id="0" name=""/>
        <dsp:cNvSpPr/>
      </dsp:nvSpPr>
      <dsp:spPr>
        <a:xfrm>
          <a:off x="5422106" y="2339975"/>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ru-RU" sz="2100" b="1" kern="1200" dirty="0" err="1">
              <a:latin typeface="Times New Roman"/>
              <a:cs typeface="Times New Roman"/>
            </a:rPr>
            <a:t>Иммунобиологиялық</a:t>
          </a:r>
          <a:r>
            <a:rPr lang="ru-RU" sz="2100" b="1" kern="1200" dirty="0">
              <a:latin typeface="Times New Roman"/>
              <a:cs typeface="Times New Roman"/>
            </a:rPr>
            <a:t> </a:t>
          </a:r>
          <a:r>
            <a:rPr lang="ru-RU" sz="2100" b="1" kern="1200" dirty="0" err="1">
              <a:latin typeface="Times New Roman"/>
              <a:cs typeface="Times New Roman"/>
            </a:rPr>
            <a:t>препараттар</a:t>
          </a:r>
          <a:r>
            <a:rPr lang="ru-RU" sz="2100" kern="1200" dirty="0">
              <a:latin typeface="Times New Roman"/>
              <a:cs typeface="Times New Roman"/>
            </a:rPr>
            <a:t> (</a:t>
          </a:r>
          <a:r>
            <a:rPr lang="ru-RU" sz="2100" kern="1200" dirty="0" err="1">
              <a:latin typeface="Times New Roman"/>
              <a:cs typeface="Times New Roman"/>
            </a:rPr>
            <a:t>вакциналар</a:t>
          </a:r>
          <a:r>
            <a:rPr lang="ru-RU" sz="2100" kern="1200" dirty="0">
              <a:latin typeface="Times New Roman"/>
              <a:cs typeface="Times New Roman"/>
            </a:rPr>
            <a:t>, </a:t>
          </a:r>
          <a:r>
            <a:rPr lang="ru-RU" sz="2100" kern="1200" dirty="0" err="1">
              <a:latin typeface="Times New Roman"/>
              <a:cs typeface="Times New Roman"/>
            </a:rPr>
            <a:t>моноклоналды</a:t>
          </a:r>
          <a:r>
            <a:rPr lang="ru-RU" sz="2100" kern="1200" dirty="0">
              <a:latin typeface="Times New Roman"/>
              <a:cs typeface="Times New Roman"/>
            </a:rPr>
            <a:t> </a:t>
          </a:r>
          <a:r>
            <a:rPr lang="ru-RU" sz="2100" kern="1200" dirty="0" err="1">
              <a:latin typeface="Times New Roman"/>
              <a:cs typeface="Times New Roman"/>
            </a:rPr>
            <a:t>антиденелер</a:t>
          </a:r>
          <a:r>
            <a:rPr lang="ru-RU" sz="2100" kern="1200" dirty="0">
              <a:latin typeface="Times New Roman"/>
              <a:cs typeface="Times New Roman"/>
            </a:rPr>
            <a:t>, </a:t>
          </a:r>
          <a:r>
            <a:rPr lang="ru-RU" sz="2100" kern="1200" dirty="0" err="1">
              <a:latin typeface="Times New Roman"/>
              <a:cs typeface="Times New Roman"/>
            </a:rPr>
            <a:t>интерферондар</a:t>
          </a:r>
          <a:r>
            <a:rPr lang="ru-RU" sz="2100" kern="1200" dirty="0">
              <a:latin typeface="Times New Roman"/>
              <a:cs typeface="Times New Roman"/>
            </a:rPr>
            <a:t>) </a:t>
          </a:r>
          <a:r>
            <a:rPr lang="ru-RU" sz="2100" kern="1200" dirty="0" err="1">
              <a:latin typeface="Times New Roman"/>
              <a:cs typeface="Times New Roman"/>
            </a:rPr>
            <a:t>шығару</a:t>
          </a:r>
          <a:endParaRPr lang="ru-RU" sz="2100" kern="1200" dirty="0">
            <a:latin typeface="Times New Roman"/>
            <a:cs typeface="Times New Roman"/>
          </a:endParaRPr>
        </a:p>
      </dsp:txBody>
      <dsp:txXfrm>
        <a:off x="5422106" y="2339975"/>
        <a:ext cx="3286125" cy="19716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DAA65-7443-48A7-ACFE-2FE853795419}">
      <dsp:nvSpPr>
        <dsp:cNvPr id="0" name=""/>
        <dsp:cNvSpPr/>
      </dsp:nvSpPr>
      <dsp:spPr>
        <a:xfrm>
          <a:off x="2329474" y="1084105"/>
          <a:ext cx="505093" cy="91440"/>
        </a:xfrm>
        <a:custGeom>
          <a:avLst/>
          <a:gdLst/>
          <a:ahLst/>
          <a:cxnLst/>
          <a:rect l="0" t="0" r="0" b="0"/>
          <a:pathLst>
            <a:path>
              <a:moveTo>
                <a:pt x="0" y="45720"/>
              </a:moveTo>
              <a:lnTo>
                <a:pt x="239154" y="45719"/>
              </a:lnTo>
            </a:path>
            <a:path>
              <a:moveTo>
                <a:pt x="265938" y="45719"/>
              </a:moveTo>
              <a:lnTo>
                <a:pt x="505093"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a:p>
          <a:pPr marL="0" lvl="0" indent="0" algn="ctr" defTabSz="400050">
            <a:lnSpc>
              <a:spcPct val="90000"/>
            </a:lnSpc>
            <a:spcBef>
              <a:spcPct val="0"/>
            </a:spcBef>
            <a:spcAft>
              <a:spcPct val="35000"/>
            </a:spcAft>
            <a:buNone/>
          </a:pPr>
          <a:endParaRPr lang="ru-RU" sz="900" kern="1200"/>
        </a:p>
      </dsp:txBody>
      <dsp:txXfrm>
        <a:off x="2568628" y="969117"/>
        <a:ext cx="26784" cy="321415"/>
      </dsp:txXfrm>
    </dsp:sp>
    <dsp:sp modelId="{701EB5FD-E448-437A-9280-AA5DE1576B80}">
      <dsp:nvSpPr>
        <dsp:cNvPr id="0" name=""/>
        <dsp:cNvSpPr/>
      </dsp:nvSpPr>
      <dsp:spPr>
        <a:xfrm>
          <a:off x="2174" y="431095"/>
          <a:ext cx="2329100" cy="139746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889000">
            <a:lnSpc>
              <a:spcPct val="90000"/>
            </a:lnSpc>
            <a:spcBef>
              <a:spcPct val="0"/>
            </a:spcBef>
            <a:spcAft>
              <a:spcPct val="35000"/>
            </a:spcAft>
            <a:buNone/>
          </a:pPr>
          <a:r>
            <a:rPr lang="ru-RU" sz="2000" b="1" kern="1200" dirty="0" err="1">
              <a:latin typeface="Times New Roman"/>
              <a:cs typeface="Times New Roman"/>
            </a:rPr>
            <a:t>Генді</a:t>
          </a:r>
          <a:r>
            <a:rPr lang="ru-RU" sz="2000" b="1" kern="1200" dirty="0">
              <a:latin typeface="Times New Roman"/>
              <a:cs typeface="Times New Roman"/>
            </a:rPr>
            <a:t> </a:t>
          </a:r>
          <a:r>
            <a:rPr lang="ru-RU" sz="2000" b="1" kern="1200" dirty="0" err="1">
              <a:latin typeface="Times New Roman"/>
              <a:cs typeface="Times New Roman"/>
            </a:rPr>
            <a:t>таңдау</a:t>
          </a:r>
          <a:r>
            <a:rPr lang="ru-RU" sz="2000" b="1" kern="1200" dirty="0">
              <a:latin typeface="Times New Roman"/>
              <a:cs typeface="Times New Roman"/>
            </a:rPr>
            <a:t> </a:t>
          </a:r>
          <a:r>
            <a:rPr lang="ru-RU" sz="2000" b="1" kern="1200" dirty="0" err="1">
              <a:latin typeface="Times New Roman"/>
              <a:cs typeface="Times New Roman"/>
            </a:rPr>
            <a:t>және</a:t>
          </a:r>
          <a:r>
            <a:rPr lang="ru-RU" sz="2000" b="1" kern="1200" dirty="0">
              <a:latin typeface="Times New Roman"/>
              <a:cs typeface="Times New Roman"/>
            </a:rPr>
            <a:t> </a:t>
          </a:r>
          <a:r>
            <a:rPr lang="ru-RU" sz="2000" b="1" kern="1200" dirty="0" err="1">
              <a:latin typeface="Times New Roman"/>
              <a:cs typeface="Times New Roman"/>
            </a:rPr>
            <a:t>клондау</a:t>
          </a:r>
          <a:endParaRPr lang="ru-RU" sz="2000" kern="1200" dirty="0">
            <a:latin typeface="Times New Roman"/>
            <a:cs typeface="Times New Roman"/>
          </a:endParaRPr>
        </a:p>
      </dsp:txBody>
      <dsp:txXfrm>
        <a:off x="2174" y="431095"/>
        <a:ext cx="2329100" cy="1397460"/>
      </dsp:txXfrm>
    </dsp:sp>
    <dsp:sp modelId="{3F0A437F-4DCA-46A3-87E2-BC0011094432}">
      <dsp:nvSpPr>
        <dsp:cNvPr id="0" name=""/>
        <dsp:cNvSpPr/>
      </dsp:nvSpPr>
      <dsp:spPr>
        <a:xfrm>
          <a:off x="5194267" y="1084105"/>
          <a:ext cx="505093" cy="91440"/>
        </a:xfrm>
        <a:custGeom>
          <a:avLst/>
          <a:gdLst/>
          <a:ahLst/>
          <a:cxnLst/>
          <a:rect l="0" t="0" r="0" b="0"/>
          <a:pathLst>
            <a:path>
              <a:moveTo>
                <a:pt x="0" y="45720"/>
              </a:moveTo>
              <a:lnTo>
                <a:pt x="239154" y="45719"/>
              </a:lnTo>
            </a:path>
            <a:path>
              <a:moveTo>
                <a:pt x="265938" y="45719"/>
              </a:moveTo>
              <a:lnTo>
                <a:pt x="505093"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a:p>
          <a:pPr marL="0" lvl="0" indent="0" algn="ctr" defTabSz="400050">
            <a:lnSpc>
              <a:spcPct val="90000"/>
            </a:lnSpc>
            <a:spcBef>
              <a:spcPct val="0"/>
            </a:spcBef>
            <a:spcAft>
              <a:spcPct val="35000"/>
            </a:spcAft>
            <a:buNone/>
          </a:pPr>
          <a:endParaRPr lang="ru-RU" sz="900" kern="1200"/>
        </a:p>
      </dsp:txBody>
      <dsp:txXfrm>
        <a:off x="5433422" y="978994"/>
        <a:ext cx="26784" cy="301662"/>
      </dsp:txXfrm>
    </dsp:sp>
    <dsp:sp modelId="{5930AFCA-AA3E-4CC6-9CEC-D7C6E2B80EBB}">
      <dsp:nvSpPr>
        <dsp:cNvPr id="0" name=""/>
        <dsp:cNvSpPr/>
      </dsp:nvSpPr>
      <dsp:spPr>
        <a:xfrm>
          <a:off x="2866967" y="431095"/>
          <a:ext cx="2329100" cy="139746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977900">
            <a:lnSpc>
              <a:spcPct val="90000"/>
            </a:lnSpc>
            <a:spcBef>
              <a:spcPct val="0"/>
            </a:spcBef>
            <a:spcAft>
              <a:spcPct val="35000"/>
            </a:spcAft>
            <a:buNone/>
          </a:pPr>
          <a:r>
            <a:rPr lang="ru-RU" sz="2200" b="1" kern="1200" dirty="0" err="1">
              <a:latin typeface="Times New Roman"/>
              <a:cs typeface="Times New Roman"/>
            </a:rPr>
            <a:t>Өндіруші</a:t>
          </a:r>
          <a:r>
            <a:rPr lang="ru-RU" sz="2200" b="1" kern="1200" dirty="0">
              <a:latin typeface="Times New Roman"/>
              <a:cs typeface="Times New Roman"/>
            </a:rPr>
            <a:t> </a:t>
          </a:r>
          <a:r>
            <a:rPr lang="ru-RU" sz="2200" b="1" kern="1200" dirty="0" err="1">
              <a:latin typeface="Times New Roman"/>
              <a:cs typeface="Times New Roman"/>
            </a:rPr>
            <a:t>жасуша</a:t>
          </a:r>
          <a:r>
            <a:rPr lang="ru-RU" sz="2200" b="1" kern="1200" dirty="0">
              <a:latin typeface="Times New Roman"/>
              <a:cs typeface="Times New Roman"/>
            </a:rPr>
            <a:t> (продуцент) </a:t>
          </a:r>
          <a:r>
            <a:rPr lang="ru-RU" sz="2200" b="1" kern="1200" dirty="0" err="1">
              <a:latin typeface="Times New Roman"/>
              <a:cs typeface="Times New Roman"/>
            </a:rPr>
            <a:t>штаммын</a:t>
          </a:r>
          <a:r>
            <a:rPr lang="ru-RU" sz="2200" b="1" kern="1200" dirty="0">
              <a:latin typeface="Times New Roman"/>
              <a:cs typeface="Times New Roman"/>
            </a:rPr>
            <a:t> </a:t>
          </a:r>
          <a:r>
            <a:rPr lang="ru-RU" sz="2200" b="1" kern="1200" dirty="0" err="1">
              <a:latin typeface="Times New Roman"/>
              <a:cs typeface="Times New Roman"/>
            </a:rPr>
            <a:t>құру</a:t>
          </a:r>
          <a:endParaRPr lang="ru-RU" sz="2200" kern="1200" dirty="0">
            <a:latin typeface="Times New Roman"/>
            <a:cs typeface="Times New Roman"/>
          </a:endParaRPr>
        </a:p>
      </dsp:txBody>
      <dsp:txXfrm>
        <a:off x="2866967" y="431095"/>
        <a:ext cx="2329100" cy="1397460"/>
      </dsp:txXfrm>
    </dsp:sp>
    <dsp:sp modelId="{E842487B-DB2B-431F-A7C6-F075602A1739}">
      <dsp:nvSpPr>
        <dsp:cNvPr id="0" name=""/>
        <dsp:cNvSpPr/>
      </dsp:nvSpPr>
      <dsp:spPr>
        <a:xfrm>
          <a:off x="8059061" y="1084105"/>
          <a:ext cx="505093" cy="91440"/>
        </a:xfrm>
        <a:custGeom>
          <a:avLst/>
          <a:gdLst/>
          <a:ahLst/>
          <a:cxnLst/>
          <a:rect l="0" t="0" r="0" b="0"/>
          <a:pathLst>
            <a:path>
              <a:moveTo>
                <a:pt x="0" y="45720"/>
              </a:moveTo>
              <a:lnTo>
                <a:pt x="239154" y="45719"/>
              </a:lnTo>
            </a:path>
            <a:path>
              <a:moveTo>
                <a:pt x="265938" y="45719"/>
              </a:moveTo>
              <a:lnTo>
                <a:pt x="505093"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a:p>
          <a:pPr marL="0" lvl="0" indent="0" algn="ctr" defTabSz="400050">
            <a:lnSpc>
              <a:spcPct val="90000"/>
            </a:lnSpc>
            <a:spcBef>
              <a:spcPct val="0"/>
            </a:spcBef>
            <a:spcAft>
              <a:spcPct val="35000"/>
            </a:spcAft>
            <a:buNone/>
          </a:pPr>
          <a:endParaRPr lang="ru-RU" sz="900" kern="1200"/>
        </a:p>
      </dsp:txBody>
      <dsp:txXfrm>
        <a:off x="8298215" y="978994"/>
        <a:ext cx="26784" cy="301662"/>
      </dsp:txXfrm>
    </dsp:sp>
    <dsp:sp modelId="{3F32C458-4ECC-4E47-878C-9E311B4946A0}">
      <dsp:nvSpPr>
        <dsp:cNvPr id="0" name=""/>
        <dsp:cNvSpPr/>
      </dsp:nvSpPr>
      <dsp:spPr>
        <a:xfrm>
          <a:off x="5731761" y="431095"/>
          <a:ext cx="2329100" cy="139746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977900">
            <a:lnSpc>
              <a:spcPct val="90000"/>
            </a:lnSpc>
            <a:spcBef>
              <a:spcPct val="0"/>
            </a:spcBef>
            <a:spcAft>
              <a:spcPct val="35000"/>
            </a:spcAft>
            <a:buNone/>
          </a:pPr>
          <a:r>
            <a:rPr lang="ru-RU" sz="2200" b="1" kern="1200" dirty="0">
              <a:latin typeface="Times New Roman"/>
              <a:cs typeface="Times New Roman"/>
            </a:rPr>
            <a:t>Биосинтез – </a:t>
          </a:r>
          <a:r>
            <a:rPr lang="ru-RU" sz="2200" b="1" kern="1200" dirty="0" err="1">
              <a:latin typeface="Times New Roman"/>
              <a:cs typeface="Times New Roman"/>
            </a:rPr>
            <a:t>ферментерде</a:t>
          </a:r>
          <a:r>
            <a:rPr lang="ru-RU" sz="2200" b="1" kern="1200" dirty="0">
              <a:latin typeface="Times New Roman"/>
              <a:cs typeface="Times New Roman"/>
            </a:rPr>
            <a:t> </a:t>
          </a:r>
          <a:r>
            <a:rPr lang="ru-RU" sz="2200" b="1" kern="1200" dirty="0" err="1">
              <a:latin typeface="Times New Roman"/>
              <a:cs typeface="Times New Roman"/>
            </a:rPr>
            <a:t>өсіру</a:t>
          </a:r>
          <a:endParaRPr lang="ru-RU" sz="2200" kern="1200" dirty="0">
            <a:latin typeface="Times New Roman"/>
            <a:cs typeface="Times New Roman"/>
          </a:endParaRPr>
        </a:p>
      </dsp:txBody>
      <dsp:txXfrm>
        <a:off x="5731761" y="431095"/>
        <a:ext cx="2329100" cy="1397460"/>
      </dsp:txXfrm>
    </dsp:sp>
    <dsp:sp modelId="{DB5FFF46-C0AB-4A9C-8101-B8806D99177A}">
      <dsp:nvSpPr>
        <dsp:cNvPr id="0" name=""/>
        <dsp:cNvSpPr/>
      </dsp:nvSpPr>
      <dsp:spPr>
        <a:xfrm>
          <a:off x="1166724" y="1826755"/>
          <a:ext cx="8594380" cy="505093"/>
        </a:xfrm>
        <a:custGeom>
          <a:avLst/>
          <a:gdLst/>
          <a:ahLst/>
          <a:cxnLst/>
          <a:rect l="0" t="0" r="0" b="0"/>
          <a:pathLst>
            <a:path>
              <a:moveTo>
                <a:pt x="8594380" y="0"/>
              </a:moveTo>
              <a:lnTo>
                <a:pt x="8594380" y="269646"/>
              </a:lnTo>
              <a:lnTo>
                <a:pt x="0" y="269646"/>
              </a:lnTo>
              <a:lnTo>
                <a:pt x="0" y="505093"/>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a:p>
          <a:pPr marL="0" lvl="0" indent="0" algn="ctr" defTabSz="400050">
            <a:lnSpc>
              <a:spcPct val="90000"/>
            </a:lnSpc>
            <a:spcBef>
              <a:spcPct val="0"/>
            </a:spcBef>
            <a:spcAft>
              <a:spcPct val="35000"/>
            </a:spcAft>
            <a:buNone/>
          </a:pPr>
          <a:endParaRPr lang="ru-RU" sz="900" kern="1200"/>
        </a:p>
      </dsp:txBody>
      <dsp:txXfrm>
        <a:off x="5248638" y="1928471"/>
        <a:ext cx="430552" cy="301662"/>
      </dsp:txXfrm>
    </dsp:sp>
    <dsp:sp modelId="{956D7279-7D7F-4396-83C3-72874857B03F}">
      <dsp:nvSpPr>
        <dsp:cNvPr id="0" name=""/>
        <dsp:cNvSpPr/>
      </dsp:nvSpPr>
      <dsp:spPr>
        <a:xfrm>
          <a:off x="8596554" y="431095"/>
          <a:ext cx="2329100" cy="139746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977900">
            <a:lnSpc>
              <a:spcPct val="90000"/>
            </a:lnSpc>
            <a:spcBef>
              <a:spcPct val="0"/>
            </a:spcBef>
            <a:spcAft>
              <a:spcPct val="35000"/>
            </a:spcAft>
            <a:buNone/>
          </a:pPr>
          <a:r>
            <a:rPr lang="ru-RU" sz="2200" b="1" kern="1200" dirty="0" err="1">
              <a:latin typeface="Times New Roman"/>
              <a:cs typeface="Times New Roman"/>
            </a:rPr>
            <a:t>Бөлу</a:t>
          </a:r>
          <a:r>
            <a:rPr lang="ru-RU" sz="2200" b="1" kern="1200" dirty="0">
              <a:latin typeface="Times New Roman"/>
              <a:cs typeface="Times New Roman"/>
            </a:rPr>
            <a:t> </a:t>
          </a:r>
          <a:r>
            <a:rPr lang="ru-RU" sz="2200" b="1" kern="1200" dirty="0" err="1">
              <a:latin typeface="Times New Roman"/>
              <a:cs typeface="Times New Roman"/>
            </a:rPr>
            <a:t>және</a:t>
          </a:r>
          <a:r>
            <a:rPr lang="ru-RU" sz="2200" b="1" kern="1200" dirty="0">
              <a:latin typeface="Times New Roman"/>
              <a:cs typeface="Times New Roman"/>
            </a:rPr>
            <a:t> </a:t>
          </a:r>
          <a:r>
            <a:rPr lang="ru-RU" sz="2200" b="1" kern="1200" dirty="0" err="1">
              <a:latin typeface="Times New Roman"/>
              <a:cs typeface="Times New Roman"/>
            </a:rPr>
            <a:t>тазалау</a:t>
          </a:r>
          <a:r>
            <a:rPr lang="ru-RU" sz="2200" b="1" kern="1200" dirty="0">
              <a:latin typeface="Times New Roman"/>
              <a:cs typeface="Times New Roman"/>
            </a:rPr>
            <a:t> (</a:t>
          </a:r>
          <a:r>
            <a:rPr lang="ru-RU" sz="2200" b="1" kern="1200" dirty="0" err="1">
              <a:latin typeface="Times New Roman"/>
              <a:cs typeface="Times New Roman"/>
            </a:rPr>
            <a:t>downstream</a:t>
          </a:r>
          <a:r>
            <a:rPr lang="ru-RU" sz="2200" b="1" kern="1200" dirty="0">
              <a:latin typeface="Times New Roman"/>
              <a:cs typeface="Times New Roman"/>
            </a:rPr>
            <a:t> </a:t>
          </a:r>
          <a:r>
            <a:rPr lang="ru-RU" sz="2200" b="1" kern="1200" dirty="0" err="1">
              <a:latin typeface="Times New Roman"/>
              <a:cs typeface="Times New Roman"/>
            </a:rPr>
            <a:t>processing</a:t>
          </a:r>
          <a:r>
            <a:rPr lang="ru-RU" sz="2200" b="1" kern="1200" dirty="0">
              <a:latin typeface="Times New Roman"/>
              <a:cs typeface="Times New Roman"/>
            </a:rPr>
            <a:t>)</a:t>
          </a:r>
          <a:endParaRPr lang="ru-RU" sz="2200" kern="1200" dirty="0">
            <a:latin typeface="Times New Roman"/>
            <a:cs typeface="Times New Roman"/>
          </a:endParaRPr>
        </a:p>
      </dsp:txBody>
      <dsp:txXfrm>
        <a:off x="8596554" y="431095"/>
        <a:ext cx="2329100" cy="1397460"/>
      </dsp:txXfrm>
    </dsp:sp>
    <dsp:sp modelId="{269C1BCA-C845-4B70-9F54-ADE42626C440}">
      <dsp:nvSpPr>
        <dsp:cNvPr id="0" name=""/>
        <dsp:cNvSpPr/>
      </dsp:nvSpPr>
      <dsp:spPr>
        <a:xfrm>
          <a:off x="2329474" y="3017259"/>
          <a:ext cx="505093" cy="91440"/>
        </a:xfrm>
        <a:custGeom>
          <a:avLst/>
          <a:gdLst/>
          <a:ahLst/>
          <a:cxnLst/>
          <a:rect l="0" t="0" r="0" b="0"/>
          <a:pathLst>
            <a:path>
              <a:moveTo>
                <a:pt x="0" y="45720"/>
              </a:moveTo>
              <a:lnTo>
                <a:pt x="239154" y="45719"/>
              </a:lnTo>
            </a:path>
            <a:path>
              <a:moveTo>
                <a:pt x="265938" y="45719"/>
              </a:moveTo>
              <a:lnTo>
                <a:pt x="505093"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a:p>
          <a:pPr marL="0" lvl="0" indent="0" algn="ctr" defTabSz="400050">
            <a:lnSpc>
              <a:spcPct val="90000"/>
            </a:lnSpc>
            <a:spcBef>
              <a:spcPct val="0"/>
            </a:spcBef>
            <a:spcAft>
              <a:spcPct val="35000"/>
            </a:spcAft>
            <a:buNone/>
          </a:pPr>
          <a:endParaRPr lang="ru-RU" sz="900" kern="1200"/>
        </a:p>
      </dsp:txBody>
      <dsp:txXfrm>
        <a:off x="2568628" y="2912148"/>
        <a:ext cx="26784" cy="301662"/>
      </dsp:txXfrm>
    </dsp:sp>
    <dsp:sp modelId="{527B5EFC-2204-441D-A46E-8E79BE6DE91B}">
      <dsp:nvSpPr>
        <dsp:cNvPr id="0" name=""/>
        <dsp:cNvSpPr/>
      </dsp:nvSpPr>
      <dsp:spPr>
        <a:xfrm>
          <a:off x="2174" y="2364249"/>
          <a:ext cx="2329100" cy="139746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977900">
            <a:lnSpc>
              <a:spcPct val="90000"/>
            </a:lnSpc>
            <a:spcBef>
              <a:spcPct val="0"/>
            </a:spcBef>
            <a:spcAft>
              <a:spcPct val="35000"/>
            </a:spcAft>
            <a:buNone/>
          </a:pPr>
          <a:r>
            <a:rPr lang="ru-RU" sz="2200" b="1" kern="1200" dirty="0" err="1">
              <a:latin typeface="Times New Roman"/>
              <a:cs typeface="Times New Roman"/>
            </a:rPr>
            <a:t>Талдау</a:t>
          </a:r>
          <a:r>
            <a:rPr lang="ru-RU" sz="2200" b="1" kern="1200" dirty="0">
              <a:latin typeface="Times New Roman"/>
              <a:cs typeface="Times New Roman"/>
            </a:rPr>
            <a:t> </a:t>
          </a:r>
          <a:r>
            <a:rPr lang="ru-RU" sz="2200" b="1" kern="1200" dirty="0" err="1">
              <a:latin typeface="Times New Roman"/>
              <a:cs typeface="Times New Roman"/>
            </a:rPr>
            <a:t>және</a:t>
          </a:r>
          <a:r>
            <a:rPr lang="ru-RU" sz="2200" b="1" kern="1200" dirty="0">
              <a:latin typeface="Times New Roman"/>
              <a:cs typeface="Times New Roman"/>
            </a:rPr>
            <a:t> сапа </a:t>
          </a:r>
          <a:r>
            <a:rPr lang="ru-RU" sz="2200" b="1" kern="1200" dirty="0" err="1">
              <a:latin typeface="Times New Roman"/>
              <a:cs typeface="Times New Roman"/>
            </a:rPr>
            <a:t>бақылау</a:t>
          </a:r>
          <a:endParaRPr lang="ru-RU" sz="2200" kern="1200" dirty="0">
            <a:latin typeface="Times New Roman"/>
            <a:cs typeface="Times New Roman"/>
          </a:endParaRPr>
        </a:p>
      </dsp:txBody>
      <dsp:txXfrm>
        <a:off x="2174" y="2364249"/>
        <a:ext cx="2329100" cy="1397460"/>
      </dsp:txXfrm>
    </dsp:sp>
    <dsp:sp modelId="{4E98FEF0-7685-4213-BC46-4C87C1EEE156}">
      <dsp:nvSpPr>
        <dsp:cNvPr id="0" name=""/>
        <dsp:cNvSpPr/>
      </dsp:nvSpPr>
      <dsp:spPr>
        <a:xfrm>
          <a:off x="5194267" y="3017259"/>
          <a:ext cx="505093" cy="91440"/>
        </a:xfrm>
        <a:custGeom>
          <a:avLst/>
          <a:gdLst/>
          <a:ahLst/>
          <a:cxnLst/>
          <a:rect l="0" t="0" r="0" b="0"/>
          <a:pathLst>
            <a:path>
              <a:moveTo>
                <a:pt x="0" y="45720"/>
              </a:moveTo>
              <a:lnTo>
                <a:pt x="239154" y="45719"/>
              </a:lnTo>
            </a:path>
            <a:path>
              <a:moveTo>
                <a:pt x="265938" y="45719"/>
              </a:moveTo>
              <a:lnTo>
                <a:pt x="505093"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a:p>
          <a:pPr marL="0" lvl="0" indent="0" algn="ctr" defTabSz="400050">
            <a:lnSpc>
              <a:spcPct val="90000"/>
            </a:lnSpc>
            <a:spcBef>
              <a:spcPct val="0"/>
            </a:spcBef>
            <a:spcAft>
              <a:spcPct val="35000"/>
            </a:spcAft>
            <a:buNone/>
          </a:pPr>
          <a:endParaRPr lang="ru-RU" sz="900" kern="1200"/>
        </a:p>
      </dsp:txBody>
      <dsp:txXfrm>
        <a:off x="5433422" y="2912148"/>
        <a:ext cx="26784" cy="301662"/>
      </dsp:txXfrm>
    </dsp:sp>
    <dsp:sp modelId="{FDFE0DF4-1B9D-4417-8303-2C4E81302438}">
      <dsp:nvSpPr>
        <dsp:cNvPr id="0" name=""/>
        <dsp:cNvSpPr/>
      </dsp:nvSpPr>
      <dsp:spPr>
        <a:xfrm>
          <a:off x="2866967" y="2364249"/>
          <a:ext cx="2329100" cy="139746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977900">
            <a:lnSpc>
              <a:spcPct val="90000"/>
            </a:lnSpc>
            <a:spcBef>
              <a:spcPct val="0"/>
            </a:spcBef>
            <a:spcAft>
              <a:spcPct val="35000"/>
            </a:spcAft>
            <a:buNone/>
          </a:pPr>
          <a:r>
            <a:rPr lang="ru-RU" sz="2200" b="1" kern="1200" dirty="0" err="1">
              <a:latin typeface="Times New Roman"/>
              <a:cs typeface="Times New Roman"/>
            </a:rPr>
            <a:t>Формуляция</a:t>
          </a:r>
          <a:r>
            <a:rPr lang="ru-RU" sz="2200" b="1" kern="1200" dirty="0">
              <a:latin typeface="Times New Roman"/>
              <a:cs typeface="Times New Roman"/>
            </a:rPr>
            <a:t> </a:t>
          </a:r>
          <a:r>
            <a:rPr lang="ru-RU" sz="2200" b="1" kern="1200" dirty="0" err="1">
              <a:latin typeface="Times New Roman"/>
              <a:cs typeface="Times New Roman"/>
            </a:rPr>
            <a:t>және</a:t>
          </a:r>
          <a:r>
            <a:rPr lang="ru-RU" sz="2200" b="1" kern="1200" dirty="0">
              <a:latin typeface="Times New Roman"/>
              <a:cs typeface="Times New Roman"/>
            </a:rPr>
            <a:t> </a:t>
          </a:r>
          <a:r>
            <a:rPr lang="ru-RU" sz="2200" b="1" kern="1200" dirty="0" err="1">
              <a:latin typeface="Times New Roman"/>
              <a:cs typeface="Times New Roman"/>
            </a:rPr>
            <a:t>дайын</a:t>
          </a:r>
          <a:r>
            <a:rPr lang="ru-RU" sz="2200" b="1" kern="1200" dirty="0">
              <a:latin typeface="Times New Roman"/>
              <a:cs typeface="Times New Roman"/>
            </a:rPr>
            <a:t> </a:t>
          </a:r>
          <a:r>
            <a:rPr lang="ru-RU" sz="2200" b="1" kern="1200" dirty="0" err="1">
              <a:latin typeface="Times New Roman"/>
              <a:cs typeface="Times New Roman"/>
            </a:rPr>
            <a:t>дәрілік</a:t>
          </a:r>
          <a:r>
            <a:rPr lang="ru-RU" sz="2200" b="1" kern="1200" dirty="0">
              <a:latin typeface="Times New Roman"/>
              <a:cs typeface="Times New Roman"/>
            </a:rPr>
            <a:t> </a:t>
          </a:r>
          <a:r>
            <a:rPr lang="ru-RU" sz="2200" b="1" kern="1200" dirty="0" err="1">
              <a:latin typeface="Times New Roman"/>
              <a:cs typeface="Times New Roman"/>
            </a:rPr>
            <a:t>түрге</a:t>
          </a:r>
          <a:r>
            <a:rPr lang="ru-RU" sz="2200" b="1" kern="1200" dirty="0">
              <a:latin typeface="Times New Roman"/>
              <a:cs typeface="Times New Roman"/>
            </a:rPr>
            <a:t> </a:t>
          </a:r>
          <a:r>
            <a:rPr lang="ru-RU" sz="2200" b="1" kern="1200" dirty="0" err="1">
              <a:latin typeface="Times New Roman"/>
              <a:cs typeface="Times New Roman"/>
            </a:rPr>
            <a:t>айналдыру</a:t>
          </a:r>
          <a:endParaRPr lang="ru-RU" sz="2200" kern="1200" dirty="0">
            <a:latin typeface="Times New Roman"/>
            <a:cs typeface="Times New Roman"/>
          </a:endParaRPr>
        </a:p>
      </dsp:txBody>
      <dsp:txXfrm>
        <a:off x="2866967" y="2364249"/>
        <a:ext cx="2329100" cy="1397460"/>
      </dsp:txXfrm>
    </dsp:sp>
    <dsp:sp modelId="{8FC9AA4D-6DAB-4074-91AC-CE1FDCEB1814}">
      <dsp:nvSpPr>
        <dsp:cNvPr id="0" name=""/>
        <dsp:cNvSpPr/>
      </dsp:nvSpPr>
      <dsp:spPr>
        <a:xfrm>
          <a:off x="5731761" y="2364249"/>
          <a:ext cx="2329100" cy="139746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977900">
            <a:lnSpc>
              <a:spcPct val="90000"/>
            </a:lnSpc>
            <a:spcBef>
              <a:spcPct val="0"/>
            </a:spcBef>
            <a:spcAft>
              <a:spcPct val="35000"/>
            </a:spcAft>
            <a:buNone/>
          </a:pPr>
          <a:r>
            <a:rPr lang="ru-RU" sz="2200" b="1" kern="1200" dirty="0" err="1">
              <a:latin typeface="Times New Roman"/>
              <a:cs typeface="Times New Roman"/>
            </a:rPr>
            <a:t>Қаптау</a:t>
          </a:r>
          <a:r>
            <a:rPr lang="ru-RU" sz="2200" b="1" kern="1200" dirty="0">
              <a:latin typeface="Times New Roman"/>
              <a:cs typeface="Times New Roman"/>
            </a:rPr>
            <a:t> </a:t>
          </a:r>
          <a:r>
            <a:rPr lang="ru-RU" sz="2200" b="1" kern="1200" dirty="0" err="1">
              <a:latin typeface="Times New Roman"/>
              <a:cs typeface="Times New Roman"/>
            </a:rPr>
            <a:t>және</a:t>
          </a:r>
          <a:r>
            <a:rPr lang="ru-RU" sz="2200" b="1" kern="1200" dirty="0">
              <a:latin typeface="Times New Roman"/>
              <a:cs typeface="Times New Roman"/>
            </a:rPr>
            <a:t> </a:t>
          </a:r>
          <a:r>
            <a:rPr lang="ru-RU" sz="2200" b="1" kern="1200" dirty="0" err="1">
              <a:latin typeface="Times New Roman"/>
              <a:cs typeface="Times New Roman"/>
            </a:rPr>
            <a:t>сақтау</a:t>
          </a:r>
          <a:endParaRPr lang="ru-RU" sz="2200" kern="1200" dirty="0" err="1">
            <a:latin typeface="Times New Roman"/>
            <a:cs typeface="Times New Roman"/>
          </a:endParaRPr>
        </a:p>
      </dsp:txBody>
      <dsp:txXfrm>
        <a:off x="5731761" y="2364249"/>
        <a:ext cx="2329100" cy="139746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BA034-4524-47B2-8B01-AFD1672BAE37}">
      <dsp:nvSpPr>
        <dsp:cNvPr id="0" name=""/>
        <dsp:cNvSpPr/>
      </dsp:nvSpPr>
      <dsp:spPr>
        <a:xfrm>
          <a:off x="0" y="24524"/>
          <a:ext cx="7552832" cy="14880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dirty="0">
              <a:latin typeface="Times New Roman"/>
              <a:cs typeface="Times New Roman"/>
            </a:rPr>
            <a:t> Биотехнология : учебник для студ. учреждений высш. образования / С. Н. Орехов, И.И.Чакалева ; под ред. А. В.Катлинского. — 2-е изд., стер. — М .: Издательский центр «Академия», 2016. - 288 с</a:t>
          </a:r>
        </a:p>
      </dsp:txBody>
      <dsp:txXfrm>
        <a:off x="72643" y="97167"/>
        <a:ext cx="7407546" cy="1342807"/>
      </dsp:txXfrm>
    </dsp:sp>
    <dsp:sp modelId="{A2951CA0-75C9-4980-8DC5-3B81DEFC4F79}">
      <dsp:nvSpPr>
        <dsp:cNvPr id="0" name=""/>
        <dsp:cNvSpPr/>
      </dsp:nvSpPr>
      <dsp:spPr>
        <a:xfrm>
          <a:off x="0" y="1575978"/>
          <a:ext cx="7552832" cy="14880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latin typeface="Times New Roman"/>
              <a:cs typeface="Times New Roman"/>
            </a:rPr>
            <a:t>Моисеев, Д.В., Лукашов, Р.И., Веремчук, О.А., Моисеева, А.М. </a:t>
          </a:r>
          <a:r>
            <a:rPr lang="en-US" sz="2200" b="1" kern="1200" dirty="0">
              <a:latin typeface="Times New Roman"/>
              <a:cs typeface="Times New Roman"/>
            </a:rPr>
            <a:t>Фармацевтическая биотехнология : </a:t>
          </a:r>
          <a:r>
            <a:rPr lang="en-US" sz="2200" kern="1200" dirty="0">
              <a:latin typeface="Times New Roman"/>
              <a:cs typeface="Times New Roman"/>
            </a:rPr>
            <a:t>пособие / Д.В. Моисеев, Р.И. Лукашов, О.А. Веремчук, А.М. Моисеева // под ред. Д.В. Моисеева. – Витебск: ВГМУ, 2019. – 293 с. </a:t>
          </a:r>
        </a:p>
      </dsp:txBody>
      <dsp:txXfrm>
        <a:off x="72643" y="1648621"/>
        <a:ext cx="7407546" cy="1342807"/>
      </dsp:txXfrm>
    </dsp:sp>
    <dsp:sp modelId="{045D7B66-0B80-4D05-B272-47F67DC574F8}">
      <dsp:nvSpPr>
        <dsp:cNvPr id="0" name=""/>
        <dsp:cNvSpPr/>
      </dsp:nvSpPr>
      <dsp:spPr>
        <a:xfrm>
          <a:off x="0" y="3127431"/>
          <a:ext cx="7552832" cy="14880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i="1" kern="1200" dirty="0">
              <a:latin typeface="Times New Roman"/>
              <a:cs typeface="Times New Roman"/>
            </a:rPr>
            <a:t>Биотехнология: оқулық / ред. В. А. Колодязной, М. А. Самотруева</a:t>
          </a:r>
          <a:r>
            <a:rPr lang="en-US" sz="2200" kern="1200" dirty="0">
              <a:latin typeface="Times New Roman"/>
              <a:cs typeface="Times New Roman"/>
            </a:rPr>
            <a:t>. — Москва: ГЭОТАР‑Медиа, 2025. — 384 б. — ISBN 978‑5‑9704‑8839‑3. Электронды нұсқа: rosmedlib.ru. (Қолжетім күні: 20.11.2024) </a:t>
          </a:r>
          <a:r>
            <a:rPr lang="en-US" sz="2200" kern="1200" dirty="0">
              <a:latin typeface="Times New Roman"/>
              <a:cs typeface="Times New Roman"/>
              <a:hlinkClick xmlns:r="http://schemas.openxmlformats.org/officeDocument/2006/relationships" r:id="rId1"/>
            </a:rPr>
            <a:t>Р</a:t>
          </a:r>
          <a:endParaRPr lang="en-US" sz="2200" kern="1200" dirty="0">
            <a:latin typeface="Times New Roman"/>
            <a:cs typeface="Times New Roman"/>
          </a:endParaRPr>
        </a:p>
      </dsp:txBody>
      <dsp:txXfrm>
        <a:off x="72643" y="3200074"/>
        <a:ext cx="7407546" cy="13428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FAA4DD-7268-40FA-97D2-9B2B0D2ABB43}">
      <dsp:nvSpPr>
        <dsp:cNvPr id="0" name=""/>
        <dsp:cNvSpPr/>
      </dsp:nvSpPr>
      <dsp:spPr>
        <a:xfrm>
          <a:off x="1351" y="685799"/>
          <a:ext cx="4743924" cy="301239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9C4A78A-E097-4B14-B108-78FA72CAFA9D}">
      <dsp:nvSpPr>
        <dsp:cNvPr id="0" name=""/>
        <dsp:cNvSpPr/>
      </dsp:nvSpPr>
      <dsp:spPr>
        <a:xfrm>
          <a:off x="528454" y="1186546"/>
          <a:ext cx="4743924" cy="301239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just" defTabSz="889000" rtl="0">
            <a:lnSpc>
              <a:spcPct val="125000"/>
            </a:lnSpc>
            <a:spcBef>
              <a:spcPct val="0"/>
            </a:spcBef>
            <a:spcAft>
              <a:spcPct val="35000"/>
            </a:spcAft>
            <a:buNone/>
          </a:pPr>
          <a:r>
            <a:rPr lang="ru-RU" sz="2000" b="1" kern="1200" dirty="0">
              <a:solidFill>
                <a:schemeClr val="tx1"/>
              </a:solidFill>
              <a:latin typeface="Times New Roman"/>
              <a:ea typeface="+mn-ea"/>
              <a:cs typeface="Times New Roman"/>
            </a:rPr>
            <a:t>Бионысан</a:t>
          </a:r>
          <a:r>
            <a:rPr lang="ru-RU" sz="2000" b="0" kern="1200" dirty="0">
              <a:solidFill>
                <a:schemeClr val="tx1"/>
              </a:solidFill>
              <a:latin typeface="Times New Roman"/>
              <a:ea typeface="+mn-ea"/>
              <a:cs typeface="Times New Roman"/>
            </a:rPr>
            <a:t> — биотехнологиялық өндірістің негізгі және міндетті элементі болып табылады, ол бұл өндірістің ерекшелігін анықтайды.Бионысан ретінде тіршілікке қабілеттілігін сақтаған тұтас көпжасушалы немесе біржасушалы организм бола алады. </a:t>
          </a:r>
        </a:p>
      </dsp:txBody>
      <dsp:txXfrm>
        <a:off x="616684" y="1274776"/>
        <a:ext cx="4567464" cy="2835931"/>
      </dsp:txXfrm>
    </dsp:sp>
    <dsp:sp modelId="{805ABAE2-874F-471A-8255-AC013DF33324}">
      <dsp:nvSpPr>
        <dsp:cNvPr id="0" name=""/>
        <dsp:cNvSpPr/>
      </dsp:nvSpPr>
      <dsp:spPr>
        <a:xfrm>
          <a:off x="5799481" y="685799"/>
          <a:ext cx="4743924" cy="301239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11ECBF3-983B-4E56-B6ED-4BC5AE45859B}">
      <dsp:nvSpPr>
        <dsp:cNvPr id="0" name=""/>
        <dsp:cNvSpPr/>
      </dsp:nvSpPr>
      <dsp:spPr>
        <a:xfrm>
          <a:off x="6326584" y="1186546"/>
          <a:ext cx="4743924" cy="301239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0" kern="1200" dirty="0">
              <a:solidFill>
                <a:schemeClr val="tx1"/>
              </a:solidFill>
              <a:latin typeface="Times New Roman"/>
              <a:ea typeface="+mn-ea"/>
              <a:cs typeface="Times New Roman"/>
            </a:rPr>
            <a:t>Сондай-ақ, </a:t>
          </a:r>
          <a:r>
            <a:rPr lang="ru-RU" sz="2000" kern="1200" dirty="0">
              <a:solidFill>
                <a:schemeClr val="tx1"/>
              </a:solidFill>
              <a:latin typeface="Times New Roman"/>
              <a:ea typeface="+mn-ea"/>
              <a:cs typeface="Times New Roman"/>
            </a:rPr>
            <a:t>ол көпжасушалы организмнен бөлініп алынған жеке жасушалар, вирустар немесе жасушалардан бөлініп алынған және белгілі бір метаболикалық үдеріс құрамына кіретін мультиферменттік кешендер болуы мүмкін. Тіпті кей жағдайларда бионысан ретінде жекелеген фермент те қарастырылады.</a:t>
          </a:r>
          <a:endParaRPr lang="ru-RU" sz="2000" kern="1200" dirty="0"/>
        </a:p>
      </dsp:txBody>
      <dsp:txXfrm>
        <a:off x="6414814" y="1274776"/>
        <a:ext cx="4567464" cy="28359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D3AFA4-9035-4F3C-8036-921549D43D00}">
      <dsp:nvSpPr>
        <dsp:cNvPr id="0" name=""/>
        <dsp:cNvSpPr/>
      </dsp:nvSpPr>
      <dsp:spPr>
        <a:xfrm>
          <a:off x="0" y="3173107"/>
          <a:ext cx="10961363" cy="208190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l" defTabSz="1155700">
            <a:lnSpc>
              <a:spcPct val="90000"/>
            </a:lnSpc>
            <a:spcBef>
              <a:spcPct val="0"/>
            </a:spcBef>
            <a:spcAft>
              <a:spcPct val="35000"/>
            </a:spcAft>
            <a:buNone/>
          </a:pPr>
          <a:r>
            <a:rPr lang="ru-RU" sz="2600" b="0" kern="1200" dirty="0">
              <a:latin typeface="Times New Roman"/>
              <a:cs typeface="Times New Roman"/>
            </a:rPr>
            <a:t>Ферменттерді </a:t>
          </a:r>
          <a:r>
            <a:rPr lang="ru-RU" sz="2600" b="1" kern="1200" dirty="0">
              <a:latin typeface="Times New Roman"/>
              <a:cs typeface="Times New Roman"/>
            </a:rPr>
            <a:t>иммобилизацияланған күйде</a:t>
          </a:r>
          <a:r>
            <a:rPr lang="ru-RU" sz="2600" b="0" kern="1200" dirty="0">
              <a:latin typeface="Times New Roman"/>
              <a:cs typeface="Times New Roman"/>
            </a:rPr>
            <a:t>, яғни ерімейтін тасымалдағышпен (носительмен) байланыстырылған түрде қолдану тиімді екендігі дәлелденген. Себебі бұл жағдайда оларды көп рет қолдануға және өндірістік циклдердің қайталануы кезінде стандарттылықты қамтамасыз етуге мүмкіндік туады.</a:t>
          </a:r>
          <a:endParaRPr lang="ru-RU" sz="2600" kern="1200" dirty="0">
            <a:latin typeface="Times New Roman"/>
            <a:cs typeface="Times New Roman"/>
          </a:endParaRPr>
        </a:p>
      </dsp:txBody>
      <dsp:txXfrm>
        <a:off x="0" y="3173107"/>
        <a:ext cx="10961363" cy="2081901"/>
      </dsp:txXfrm>
    </dsp:sp>
    <dsp:sp modelId="{D386587F-B8E9-40E0-8BA3-636569561B98}">
      <dsp:nvSpPr>
        <dsp:cNvPr id="0" name=""/>
        <dsp:cNvSpPr/>
      </dsp:nvSpPr>
      <dsp:spPr>
        <a:xfrm rot="10800000">
          <a:off x="0" y="2370"/>
          <a:ext cx="10961363" cy="3201965"/>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l" defTabSz="1155700" rtl="0">
            <a:lnSpc>
              <a:spcPct val="100000"/>
            </a:lnSpc>
            <a:spcBef>
              <a:spcPct val="0"/>
            </a:spcBef>
            <a:spcAft>
              <a:spcPct val="35000"/>
            </a:spcAft>
            <a:buNone/>
          </a:pPr>
          <a:r>
            <a:rPr lang="ru-RU" sz="2600" b="1" kern="1200" dirty="0">
              <a:latin typeface="Times New Roman"/>
              <a:cs typeface="Times New Roman"/>
            </a:rPr>
            <a:t>Макромолекула</a:t>
          </a:r>
          <a:r>
            <a:rPr lang="ru-RU" sz="2600" b="0" kern="1200" dirty="0">
              <a:latin typeface="Times New Roman"/>
              <a:cs typeface="Times New Roman"/>
            </a:rPr>
            <a:t> ретінде өнеркәсіптік өндірісте ферменттердің барлық белгілі кластары қолданылады</a:t>
          </a:r>
          <a:r>
            <a:rPr lang="ru-RU" sz="2600" kern="1200" dirty="0">
              <a:latin typeface="Times New Roman"/>
              <a:cs typeface="Times New Roman"/>
            </a:rPr>
            <a:t>, бірақ олардың ішінде ең жиі қолданылатындары — </a:t>
          </a:r>
          <a:r>
            <a:rPr lang="ru-RU" sz="2600" b="1" kern="1200" dirty="0">
              <a:latin typeface="Times New Roman"/>
              <a:cs typeface="Times New Roman"/>
            </a:rPr>
            <a:t>гидролазалар</a:t>
          </a:r>
          <a:r>
            <a:rPr lang="ru-RU" sz="2600" kern="1200" dirty="0">
              <a:latin typeface="Times New Roman"/>
              <a:cs typeface="Times New Roman"/>
            </a:rPr>
            <a:t> мен </a:t>
          </a:r>
          <a:r>
            <a:rPr lang="ru-RU" sz="2600" b="1" kern="1200" dirty="0">
              <a:latin typeface="Times New Roman"/>
              <a:cs typeface="Times New Roman"/>
            </a:rPr>
            <a:t>трансферазалар</a:t>
          </a:r>
          <a:r>
            <a:rPr lang="ru-RU" sz="2600" kern="1200" dirty="0">
              <a:latin typeface="Times New Roman"/>
              <a:cs typeface="Times New Roman"/>
            </a:rPr>
            <a:t>.</a:t>
          </a:r>
        </a:p>
      </dsp:txBody>
      <dsp:txXfrm rot="10800000">
        <a:off x="0" y="2370"/>
        <a:ext cx="10961363" cy="20805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DA723-85B9-4CDE-8349-F540C1600F3C}">
      <dsp:nvSpPr>
        <dsp:cNvPr id="0" name=""/>
        <dsp:cNvSpPr/>
      </dsp:nvSpPr>
      <dsp:spPr>
        <a:xfrm>
          <a:off x="1474" y="2338377"/>
          <a:ext cx="3097570" cy="154878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ru-RU" sz="1800" kern="1200" dirty="0">
              <a:solidFill>
                <a:srgbClr val="FFFFFF"/>
              </a:solidFill>
              <a:latin typeface="Times New Roman"/>
              <a:ea typeface="+mn-ea"/>
              <a:cs typeface="+mn-cs"/>
            </a:rPr>
            <a:t> Өндірістік функцияларына қарай бионысандар келесі түрлерге бөлінеді</a:t>
          </a:r>
          <a:r>
            <a:rPr lang="ru-RU" sz="1800" kern="1200">
              <a:solidFill>
                <a:srgbClr val="FFFFFF"/>
              </a:solidFill>
              <a:latin typeface="Times New Roman"/>
              <a:ea typeface="+mn-ea"/>
              <a:cs typeface="+mn-cs"/>
            </a:rPr>
            <a:t>:</a:t>
          </a:r>
          <a:endParaRPr lang="ru-RU" sz="1800" kern="1200" dirty="0">
            <a:solidFill>
              <a:srgbClr val="FFFFFF"/>
            </a:solidFill>
            <a:latin typeface="Times New Roman"/>
            <a:ea typeface="+mn-ea"/>
            <a:cs typeface="+mn-cs"/>
          </a:endParaRPr>
        </a:p>
      </dsp:txBody>
      <dsp:txXfrm>
        <a:off x="46836" y="2383739"/>
        <a:ext cx="3006846" cy="1458061"/>
      </dsp:txXfrm>
    </dsp:sp>
    <dsp:sp modelId="{0D1E0A65-2AF7-49E0-9FFC-26295C537CB3}">
      <dsp:nvSpPr>
        <dsp:cNvPr id="0" name=""/>
        <dsp:cNvSpPr/>
      </dsp:nvSpPr>
      <dsp:spPr>
        <a:xfrm rot="19457599">
          <a:off x="2955625" y="2645104"/>
          <a:ext cx="1525868" cy="44780"/>
        </a:xfrm>
        <a:custGeom>
          <a:avLst/>
          <a:gdLst/>
          <a:ahLst/>
          <a:cxnLst/>
          <a:rect l="0" t="0" r="0" b="0"/>
          <a:pathLst>
            <a:path>
              <a:moveTo>
                <a:pt x="0" y="22390"/>
              </a:moveTo>
              <a:lnTo>
                <a:pt x="1525868" y="2239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3680413" y="2629347"/>
        <a:ext cx="76293" cy="76293"/>
      </dsp:txXfrm>
    </dsp:sp>
    <dsp:sp modelId="{BB782220-9069-4700-B5B6-31553ADED161}">
      <dsp:nvSpPr>
        <dsp:cNvPr id="0" name=""/>
        <dsp:cNvSpPr/>
      </dsp:nvSpPr>
      <dsp:spPr>
        <a:xfrm>
          <a:off x="4338074" y="1447825"/>
          <a:ext cx="3097570" cy="154878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100000"/>
            </a:lnSpc>
            <a:spcBef>
              <a:spcPct val="0"/>
            </a:spcBef>
            <a:spcAft>
              <a:spcPct val="35000"/>
            </a:spcAft>
            <a:buNone/>
          </a:pPr>
          <a:r>
            <a:rPr lang="ru-RU" sz="1600" kern="1200" dirty="0">
              <a:solidFill>
                <a:srgbClr val="FFFFFF"/>
              </a:solidFill>
              <a:latin typeface="Times New Roman"/>
              <a:ea typeface="+mn-ea"/>
              <a:cs typeface="+mn-cs"/>
            </a:rPr>
            <a:t> </a:t>
          </a:r>
          <a:r>
            <a:rPr lang="ru-RU" sz="1600" b="1" kern="1200" dirty="0">
              <a:solidFill>
                <a:srgbClr val="FFFFFF"/>
              </a:solidFill>
              <a:latin typeface="Times New Roman"/>
              <a:ea typeface="+mn-ea"/>
              <a:cs typeface="+mn-cs"/>
            </a:rPr>
            <a:t>Продуцент</a:t>
          </a:r>
          <a:r>
            <a:rPr lang="ru-RU" sz="1600" kern="1200" dirty="0">
              <a:solidFill>
                <a:srgbClr val="FFFFFF"/>
              </a:solidFill>
              <a:latin typeface="Times New Roman"/>
              <a:ea typeface="+mn-ea"/>
              <a:cs typeface="+mn-cs"/>
            </a:rPr>
            <a:t> — мақсатты өнімді толық синтездейтін бионысан. Бұл бірнеше тізбектелген ферментативтік реакциялардан тұратын биосинтез үдерісін жүзеге асырады.</a:t>
          </a:r>
          <a:endParaRPr lang="ru-RU" sz="1600" b="0" kern="1200" dirty="0">
            <a:solidFill>
              <a:srgbClr val="FFFFFF"/>
            </a:solidFill>
            <a:latin typeface="Times New Roman"/>
            <a:ea typeface="+mn-ea"/>
            <a:cs typeface="+mn-cs"/>
          </a:endParaRPr>
        </a:p>
      </dsp:txBody>
      <dsp:txXfrm>
        <a:off x="4383436" y="1493187"/>
        <a:ext cx="3006846" cy="1458061"/>
      </dsp:txXfrm>
    </dsp:sp>
    <dsp:sp modelId="{C265CBE0-912A-4074-8C7C-5B3E5B894827}">
      <dsp:nvSpPr>
        <dsp:cNvPr id="0" name=""/>
        <dsp:cNvSpPr/>
      </dsp:nvSpPr>
      <dsp:spPr>
        <a:xfrm rot="2142401">
          <a:off x="2955625" y="3535655"/>
          <a:ext cx="1525868" cy="44780"/>
        </a:xfrm>
        <a:custGeom>
          <a:avLst/>
          <a:gdLst/>
          <a:ahLst/>
          <a:cxnLst/>
          <a:rect l="0" t="0" r="0" b="0"/>
          <a:pathLst>
            <a:path>
              <a:moveTo>
                <a:pt x="0" y="22390"/>
              </a:moveTo>
              <a:lnTo>
                <a:pt x="1525868" y="2239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3680413" y="3519899"/>
        <a:ext cx="76293" cy="76293"/>
      </dsp:txXfrm>
    </dsp:sp>
    <dsp:sp modelId="{9B4CB411-AF7F-4356-B86D-6B42FCCB6820}">
      <dsp:nvSpPr>
        <dsp:cNvPr id="0" name=""/>
        <dsp:cNvSpPr/>
      </dsp:nvSpPr>
      <dsp:spPr>
        <a:xfrm>
          <a:off x="4338074" y="3228928"/>
          <a:ext cx="3097570" cy="154878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ru-RU" sz="1600" b="1" kern="1200" dirty="0">
              <a:solidFill>
                <a:srgbClr val="FFFFFF"/>
              </a:solidFill>
              <a:latin typeface="Times New Roman"/>
              <a:ea typeface="+mn-ea"/>
              <a:cs typeface="+mn-cs"/>
            </a:rPr>
            <a:t>Биокатализатор</a:t>
          </a:r>
          <a:r>
            <a:rPr lang="ru-RU" sz="1600" kern="1200" dirty="0">
              <a:solidFill>
                <a:srgbClr val="FFFFFF"/>
              </a:solidFill>
              <a:latin typeface="Times New Roman"/>
              <a:ea typeface="+mn-ea"/>
              <a:cs typeface="+mn-cs"/>
            </a:rPr>
            <a:t> — мақсатты өнімді алу үшін шешуші мәнге ие бір немесе бірнеше (каскадты) ферментативтік реакцияларды катализдейтін бионысан.</a:t>
          </a:r>
        </a:p>
      </dsp:txBody>
      <dsp:txXfrm>
        <a:off x="4383436" y="3274290"/>
        <a:ext cx="3006846" cy="14580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751D05-212A-4E57-8C16-E2372526A98E}">
      <dsp:nvSpPr>
        <dsp:cNvPr id="0" name=""/>
        <dsp:cNvSpPr/>
      </dsp:nvSpPr>
      <dsp:spPr>
        <a:xfrm>
          <a:off x="0" y="84789"/>
          <a:ext cx="10515600" cy="1347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None/>
          </a:pPr>
          <a:r>
            <a:rPr lang="ru-RU" sz="2400" b="1" kern="1200" dirty="0">
              <a:solidFill>
                <a:srgbClr val="FFFFFF"/>
              </a:solidFill>
              <a:latin typeface="Times New Roman"/>
              <a:ea typeface="+mn-ea"/>
              <a:cs typeface="+mn-cs"/>
            </a:rPr>
            <a:t>Мақсат:</a:t>
          </a:r>
          <a:br>
            <a:rPr lang="ru-RU" sz="2400" b="1" kern="1200" dirty="0">
              <a:latin typeface="Times New Roman"/>
              <a:ea typeface="+mn-ea"/>
              <a:cs typeface="+mn-cs"/>
            </a:rPr>
          </a:br>
          <a:r>
            <a:rPr lang="ru-RU" sz="2400" b="1" kern="1200" dirty="0">
              <a:solidFill>
                <a:srgbClr val="FFFFFF"/>
              </a:solidFill>
              <a:latin typeface="Times New Roman"/>
              <a:ea typeface="+mn-ea"/>
              <a:cs typeface="+mn-cs"/>
            </a:rPr>
            <a:t> метаболизм өнімдерінің бірін артық мөлшерде (сверхсинтез) өндіруді қамтамасыз ету.</a:t>
          </a:r>
          <a:endParaRPr lang="ru-RU" sz="2400" kern="1200" dirty="0">
            <a:solidFill>
              <a:srgbClr val="FFFFFF"/>
            </a:solidFill>
            <a:latin typeface="Times New Roman"/>
            <a:ea typeface="+mn-ea"/>
            <a:cs typeface="+mn-cs"/>
          </a:endParaRPr>
        </a:p>
      </dsp:txBody>
      <dsp:txXfrm>
        <a:off x="65796" y="150585"/>
        <a:ext cx="10384008" cy="1216248"/>
      </dsp:txXfrm>
    </dsp:sp>
    <dsp:sp modelId="{9BF19B12-AC59-4FFE-BF09-0AA0DE0397CF}">
      <dsp:nvSpPr>
        <dsp:cNvPr id="0" name=""/>
        <dsp:cNvSpPr/>
      </dsp:nvSpPr>
      <dsp:spPr>
        <a:xfrm>
          <a:off x="0" y="1501749"/>
          <a:ext cx="10515600" cy="1347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None/>
          </a:pPr>
          <a:r>
            <a:rPr lang="ru-RU" sz="2400" b="1" kern="1200" dirty="0">
              <a:solidFill>
                <a:srgbClr val="FFFFFF"/>
              </a:solidFill>
              <a:latin typeface="Times New Roman"/>
              <a:ea typeface="+mn-ea"/>
              <a:cs typeface="+mn-cs"/>
            </a:rPr>
            <a:t>Міндет:</a:t>
          </a:r>
          <a:br>
            <a:rPr lang="ru-RU" sz="2400" b="1" kern="1200" dirty="0">
              <a:latin typeface="Times New Roman"/>
              <a:ea typeface="+mn-ea"/>
              <a:cs typeface="+mn-cs"/>
            </a:rPr>
          </a:br>
          <a:r>
            <a:rPr lang="ru-RU" sz="2400" b="1" kern="1200" dirty="0">
              <a:solidFill>
                <a:srgbClr val="FFFFFF"/>
              </a:solidFill>
              <a:latin typeface="Times New Roman"/>
              <a:ea typeface="+mn-ea"/>
              <a:cs typeface="+mn-cs"/>
            </a:rPr>
            <a:t> ағзаның зат алмасу (метаболизм) реттелу жүйесін өзгерту.</a:t>
          </a:r>
          <a:endParaRPr lang="ru-RU" sz="2400" kern="1200" dirty="0">
            <a:solidFill>
              <a:srgbClr val="FFFFFF"/>
            </a:solidFill>
            <a:latin typeface="Times New Roman"/>
            <a:ea typeface="+mn-ea"/>
            <a:cs typeface="+mn-cs"/>
          </a:endParaRPr>
        </a:p>
      </dsp:txBody>
      <dsp:txXfrm>
        <a:off x="65796" y="1567545"/>
        <a:ext cx="10384008" cy="1216248"/>
      </dsp:txXfrm>
    </dsp:sp>
    <dsp:sp modelId="{95369481-E36A-4976-BFF7-08073CD77C1C}">
      <dsp:nvSpPr>
        <dsp:cNvPr id="0" name=""/>
        <dsp:cNvSpPr/>
      </dsp:nvSpPr>
      <dsp:spPr>
        <a:xfrm>
          <a:off x="0" y="2918709"/>
          <a:ext cx="10515600" cy="1347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100000"/>
            </a:lnSpc>
            <a:spcBef>
              <a:spcPct val="0"/>
            </a:spcBef>
            <a:spcAft>
              <a:spcPct val="35000"/>
            </a:spcAft>
            <a:buNone/>
          </a:pPr>
          <a:r>
            <a:rPr lang="ru-RU" sz="2400" b="1" kern="1200" dirty="0" err="1">
              <a:solidFill>
                <a:srgbClr val="FFFFFF"/>
              </a:solidFill>
              <a:latin typeface="Times New Roman"/>
              <a:ea typeface="+mn-ea"/>
              <a:cs typeface="+mn-cs"/>
            </a:rPr>
            <a:t>Жетілдіру</a:t>
          </a:r>
          <a:r>
            <a:rPr lang="ru-RU" sz="2400" b="1" kern="1200" dirty="0">
              <a:solidFill>
                <a:srgbClr val="FFFFFF"/>
              </a:solidFill>
              <a:latin typeface="Times New Roman"/>
              <a:ea typeface="+mn-ea"/>
              <a:cs typeface="+mn-cs"/>
            </a:rPr>
            <a:t> </a:t>
          </a:r>
          <a:r>
            <a:rPr lang="ru-RU" sz="2400" b="1" kern="1200" dirty="0" err="1">
              <a:solidFill>
                <a:srgbClr val="FFFFFF"/>
              </a:solidFill>
              <a:latin typeface="Times New Roman"/>
              <a:ea typeface="+mn-ea"/>
              <a:cs typeface="+mn-cs"/>
            </a:rPr>
            <a:t>жолдары</a:t>
          </a:r>
          <a:r>
            <a:rPr lang="ru-RU" sz="2400" b="1" kern="1200" dirty="0">
              <a:solidFill>
                <a:srgbClr val="FFFFFF"/>
              </a:solidFill>
              <a:latin typeface="Times New Roman"/>
              <a:ea typeface="+mn-ea"/>
              <a:cs typeface="+mn-cs"/>
            </a:rPr>
            <a:t>: </a:t>
          </a:r>
          <a:r>
            <a:rPr lang="ru-RU" sz="2400" b="1" kern="1200" dirty="0" err="1">
              <a:solidFill>
                <a:srgbClr val="FFFFFF"/>
              </a:solidFill>
              <a:latin typeface="Times New Roman"/>
              <a:ea typeface="+mn-ea"/>
              <a:cs typeface="+mn-cs"/>
            </a:rPr>
            <a:t>Генетикалық</a:t>
          </a:r>
          <a:r>
            <a:rPr lang="ru-RU" sz="2400" b="1" kern="1200" dirty="0">
              <a:solidFill>
                <a:srgbClr val="FFFFFF"/>
              </a:solidFill>
              <a:latin typeface="Times New Roman"/>
              <a:ea typeface="+mn-ea"/>
              <a:cs typeface="+mn-cs"/>
            </a:rPr>
            <a:t> </a:t>
          </a:r>
          <a:r>
            <a:rPr lang="ru-RU" sz="2400" b="1" kern="1200" dirty="0" err="1">
              <a:solidFill>
                <a:srgbClr val="FFFFFF"/>
              </a:solidFill>
              <a:latin typeface="Times New Roman"/>
              <a:ea typeface="+mn-ea"/>
              <a:cs typeface="+mn-cs"/>
            </a:rPr>
            <a:t>бағдарламаны</a:t>
          </a:r>
          <a:r>
            <a:rPr lang="ru-RU" sz="2400" b="1" kern="1200" dirty="0">
              <a:solidFill>
                <a:srgbClr val="FFFFFF"/>
              </a:solidFill>
              <a:latin typeface="Times New Roman"/>
              <a:ea typeface="+mn-ea"/>
              <a:cs typeface="+mn-cs"/>
            </a:rPr>
            <a:t> </a:t>
          </a:r>
          <a:r>
            <a:rPr lang="ru-RU" sz="2400" b="1" kern="1200" dirty="0" err="1">
              <a:solidFill>
                <a:srgbClr val="FFFFFF"/>
              </a:solidFill>
              <a:latin typeface="Times New Roman"/>
              <a:ea typeface="+mn-ea"/>
              <a:cs typeface="+mn-cs"/>
            </a:rPr>
            <a:t>өзгерту</a:t>
          </a:r>
          <a:r>
            <a:rPr lang="ru-RU" sz="2400" b="1" kern="1200" dirty="0">
              <a:solidFill>
                <a:srgbClr val="FFFFFF"/>
              </a:solidFill>
              <a:latin typeface="Times New Roman"/>
              <a:ea typeface="+mn-ea"/>
              <a:cs typeface="+mn-cs"/>
            </a:rPr>
            <a:t>. </a:t>
          </a:r>
          <a:r>
            <a:rPr lang="ru-RU" sz="2400" b="1" kern="1200" dirty="0" err="1">
              <a:solidFill>
                <a:srgbClr val="FFFFFF"/>
              </a:solidFill>
              <a:latin typeface="Times New Roman"/>
              <a:ea typeface="+mn-ea"/>
              <a:cs typeface="+mn-cs"/>
            </a:rPr>
            <a:t>Метаболизмнің</a:t>
          </a:r>
          <a:r>
            <a:rPr lang="ru-RU" sz="2400" b="1" kern="1200" dirty="0">
              <a:solidFill>
                <a:srgbClr val="FFFFFF"/>
              </a:solidFill>
              <a:latin typeface="Times New Roman"/>
              <a:ea typeface="+mn-ea"/>
              <a:cs typeface="+mn-cs"/>
            </a:rPr>
            <a:t> </a:t>
          </a:r>
          <a:r>
            <a:rPr lang="ru-RU" sz="2400" b="1" kern="1200" dirty="0" err="1">
              <a:solidFill>
                <a:srgbClr val="FFFFFF"/>
              </a:solidFill>
              <a:latin typeface="Times New Roman"/>
              <a:ea typeface="+mn-ea"/>
              <a:cs typeface="+mn-cs"/>
            </a:rPr>
            <a:t>реттеуші</a:t>
          </a:r>
          <a:r>
            <a:rPr lang="ru-RU" sz="2400" b="1" kern="1200" dirty="0">
              <a:solidFill>
                <a:srgbClr val="FFFFFF"/>
              </a:solidFill>
              <a:latin typeface="Times New Roman"/>
              <a:ea typeface="+mn-ea"/>
              <a:cs typeface="+mn-cs"/>
            </a:rPr>
            <a:t> жүйелерін өзгерту</a:t>
          </a:r>
          <a:endParaRPr lang="ru-RU" sz="2400" kern="1200" dirty="0">
            <a:solidFill>
              <a:srgbClr val="FFFFFF"/>
            </a:solidFill>
            <a:latin typeface="Times New Roman"/>
            <a:ea typeface="+mn-ea"/>
            <a:cs typeface="+mn-cs"/>
          </a:endParaRPr>
        </a:p>
      </dsp:txBody>
      <dsp:txXfrm>
        <a:off x="65796" y="2984505"/>
        <a:ext cx="10384008" cy="12162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E4B3C4-B754-4E7D-ACB8-D2A6BA195501}">
      <dsp:nvSpPr>
        <dsp:cNvPr id="0" name=""/>
        <dsp:cNvSpPr/>
      </dsp:nvSpPr>
      <dsp:spPr>
        <a:xfrm>
          <a:off x="0" y="200717"/>
          <a:ext cx="6021293" cy="150191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ru-RU" sz="2000" b="1" kern="1200">
              <a:solidFill>
                <a:srgbClr val="FFFFFF"/>
              </a:solidFill>
              <a:latin typeface="Times New Roman"/>
              <a:ea typeface="+mn-ea"/>
              <a:cs typeface="+mn-cs"/>
            </a:rPr>
            <a:t>Мутация</a:t>
          </a:r>
          <a:r>
            <a:rPr lang="ru-RU" sz="2000" kern="1200" dirty="0">
              <a:solidFill>
                <a:srgbClr val="FFFFFF"/>
              </a:solidFill>
              <a:latin typeface="Times New Roman"/>
              <a:ea typeface="+mn-ea"/>
              <a:cs typeface="+mn-cs"/>
            </a:rPr>
            <a:t> —</a:t>
          </a:r>
          <a:r>
            <a:rPr lang="ru-RU" sz="2000" kern="1200">
              <a:solidFill>
                <a:srgbClr val="FFFFFF"/>
              </a:solidFill>
              <a:latin typeface="Times New Roman"/>
              <a:ea typeface="+mn-ea"/>
              <a:cs typeface="+mn-cs"/>
            </a:rPr>
            <a:t> ДНҚ-</a:t>
          </a:r>
          <a:r>
            <a:rPr lang="ru-RU" sz="2000" kern="1200" err="1">
              <a:solidFill>
                <a:srgbClr val="FFFFFF"/>
              </a:solidFill>
              <a:latin typeface="Times New Roman"/>
              <a:ea typeface="+mn-ea"/>
              <a:cs typeface="+mn-cs"/>
            </a:rPr>
            <a:t>ның</a:t>
          </a:r>
          <a:r>
            <a:rPr lang="ru-RU" sz="2000" kern="1200" dirty="0">
              <a:solidFill>
                <a:srgbClr val="FFFFFF"/>
              </a:solidFill>
              <a:latin typeface="Times New Roman"/>
              <a:ea typeface="+mn-ea"/>
              <a:cs typeface="+mn-cs"/>
            </a:rPr>
            <a:t> </a:t>
          </a:r>
          <a:r>
            <a:rPr lang="ru-RU" sz="2000" kern="1200" err="1">
              <a:solidFill>
                <a:srgbClr val="FFFFFF"/>
              </a:solidFill>
              <a:latin typeface="Times New Roman"/>
              <a:ea typeface="+mn-ea"/>
              <a:cs typeface="+mn-cs"/>
            </a:rPr>
            <a:t>белгілі</a:t>
          </a:r>
          <a:r>
            <a:rPr lang="ru-RU" sz="2000" kern="1200" dirty="0">
              <a:solidFill>
                <a:srgbClr val="FFFFFF"/>
              </a:solidFill>
              <a:latin typeface="Times New Roman"/>
              <a:ea typeface="+mn-ea"/>
              <a:cs typeface="+mn-cs"/>
            </a:rPr>
            <a:t> </a:t>
          </a:r>
          <a:r>
            <a:rPr lang="ru-RU" sz="2000" kern="1200" err="1">
              <a:solidFill>
                <a:srgbClr val="FFFFFF"/>
              </a:solidFill>
              <a:latin typeface="Times New Roman"/>
              <a:ea typeface="+mn-ea"/>
              <a:cs typeface="+mn-cs"/>
            </a:rPr>
            <a:t>бір</a:t>
          </a:r>
          <a:r>
            <a:rPr lang="ru-RU" sz="2000" kern="1200" dirty="0">
              <a:solidFill>
                <a:srgbClr val="FFFFFF"/>
              </a:solidFill>
              <a:latin typeface="Times New Roman"/>
              <a:ea typeface="+mn-ea"/>
              <a:cs typeface="+mn-cs"/>
            </a:rPr>
            <a:t> </a:t>
          </a:r>
          <a:r>
            <a:rPr lang="ru-RU" sz="2000" kern="1200" err="1">
              <a:solidFill>
                <a:srgbClr val="FFFFFF"/>
              </a:solidFill>
              <a:latin typeface="Times New Roman"/>
              <a:ea typeface="+mn-ea"/>
              <a:cs typeface="+mn-cs"/>
            </a:rPr>
            <a:t>бөлігіндегі</a:t>
          </a:r>
          <a:r>
            <a:rPr lang="ru-RU" sz="2000" kern="1200" dirty="0">
              <a:solidFill>
                <a:srgbClr val="FFFFFF"/>
              </a:solidFill>
              <a:latin typeface="Times New Roman"/>
              <a:ea typeface="+mn-ea"/>
              <a:cs typeface="+mn-cs"/>
            </a:rPr>
            <a:t> </a:t>
          </a:r>
          <a:r>
            <a:rPr lang="ru-RU" sz="2000" b="1" kern="1200" err="1">
              <a:solidFill>
                <a:srgbClr val="FFFFFF"/>
              </a:solidFill>
              <a:latin typeface="Times New Roman"/>
              <a:ea typeface="+mn-ea"/>
              <a:cs typeface="+mn-cs"/>
            </a:rPr>
            <a:t>алғашқы</a:t>
          </a:r>
          <a:r>
            <a:rPr lang="ru-RU" sz="2000" b="1" kern="1200" dirty="0">
              <a:solidFill>
                <a:srgbClr val="FFFFFF"/>
              </a:solidFill>
              <a:latin typeface="Times New Roman"/>
              <a:ea typeface="+mn-ea"/>
              <a:cs typeface="+mn-cs"/>
            </a:rPr>
            <a:t> </a:t>
          </a:r>
          <a:r>
            <a:rPr lang="ru-RU" sz="2000" b="1" kern="1200" err="1">
              <a:solidFill>
                <a:srgbClr val="FFFFFF"/>
              </a:solidFill>
              <a:latin typeface="Times New Roman"/>
              <a:ea typeface="+mn-ea"/>
              <a:cs typeface="+mn-cs"/>
            </a:rPr>
            <a:t>құрылымының</a:t>
          </a:r>
          <a:r>
            <a:rPr lang="ru-RU" sz="2000" b="1" kern="1200" dirty="0">
              <a:solidFill>
                <a:srgbClr val="FFFFFF"/>
              </a:solidFill>
              <a:latin typeface="Times New Roman"/>
              <a:ea typeface="+mn-ea"/>
              <a:cs typeface="+mn-cs"/>
            </a:rPr>
            <a:t> </a:t>
          </a:r>
          <a:r>
            <a:rPr lang="ru-RU" sz="2000" b="1" kern="1200" err="1">
              <a:solidFill>
                <a:srgbClr val="FFFFFF"/>
              </a:solidFill>
              <a:latin typeface="Times New Roman"/>
              <a:ea typeface="+mn-ea"/>
              <a:cs typeface="+mn-cs"/>
            </a:rPr>
            <a:t>өзгеруі</a:t>
          </a:r>
          <a:r>
            <a:rPr lang="ru-RU" sz="2000" kern="1200" dirty="0">
              <a:solidFill>
                <a:srgbClr val="FFFFFF"/>
              </a:solidFill>
              <a:latin typeface="Times New Roman"/>
              <a:ea typeface="+mn-ea"/>
              <a:cs typeface="+mn-cs"/>
            </a:rPr>
            <a:t>, </a:t>
          </a:r>
          <a:r>
            <a:rPr lang="ru-RU" sz="2000" kern="1200" err="1">
              <a:solidFill>
                <a:srgbClr val="FFFFFF"/>
              </a:solidFill>
              <a:latin typeface="Times New Roman"/>
              <a:ea typeface="+mn-ea"/>
              <a:cs typeface="+mn-cs"/>
            </a:rPr>
            <a:t>бұл</a:t>
          </a:r>
          <a:r>
            <a:rPr lang="ru-RU" sz="2000" kern="1200" dirty="0">
              <a:solidFill>
                <a:srgbClr val="FFFFFF"/>
              </a:solidFill>
              <a:latin typeface="Times New Roman"/>
              <a:ea typeface="+mn-ea"/>
              <a:cs typeface="+mn-cs"/>
            </a:rPr>
            <a:t> </a:t>
          </a:r>
          <a:r>
            <a:rPr lang="ru-RU" sz="2000" kern="1200" err="1">
              <a:solidFill>
                <a:srgbClr val="FFFFFF"/>
              </a:solidFill>
              <a:latin typeface="Times New Roman"/>
              <a:ea typeface="+mn-ea"/>
              <a:cs typeface="+mn-cs"/>
            </a:rPr>
            <a:t>өзгеріс</a:t>
          </a:r>
          <a:r>
            <a:rPr lang="ru-RU" sz="2000" kern="1200" dirty="0">
              <a:solidFill>
                <a:srgbClr val="FFFFFF"/>
              </a:solidFill>
              <a:latin typeface="Times New Roman"/>
              <a:ea typeface="+mn-ea"/>
              <a:cs typeface="+mn-cs"/>
            </a:rPr>
            <a:t> </a:t>
          </a:r>
          <a:r>
            <a:rPr lang="ru-RU" sz="2000" b="1" kern="1200" err="1">
              <a:solidFill>
                <a:srgbClr val="FFFFFF"/>
              </a:solidFill>
              <a:latin typeface="Times New Roman"/>
              <a:ea typeface="+mn-ea"/>
              <a:cs typeface="+mn-cs"/>
            </a:rPr>
            <a:t>бионысанның</a:t>
          </a:r>
          <a:r>
            <a:rPr lang="ru-RU" sz="2000" b="1" kern="1200" dirty="0">
              <a:solidFill>
                <a:srgbClr val="FFFFFF"/>
              </a:solidFill>
              <a:latin typeface="Times New Roman"/>
              <a:ea typeface="+mn-ea"/>
              <a:cs typeface="+mn-cs"/>
            </a:rPr>
            <a:t> </a:t>
          </a:r>
          <a:r>
            <a:rPr lang="ru-RU" sz="2000" b="1" kern="1200" err="1">
              <a:solidFill>
                <a:srgbClr val="FFFFFF"/>
              </a:solidFill>
              <a:latin typeface="Times New Roman"/>
              <a:ea typeface="+mn-ea"/>
              <a:cs typeface="+mn-cs"/>
            </a:rPr>
            <a:t>фенотипінің</a:t>
          </a:r>
          <a:r>
            <a:rPr lang="ru-RU" sz="2000" b="1" kern="1200" dirty="0">
              <a:solidFill>
                <a:srgbClr val="FFFFFF"/>
              </a:solidFill>
              <a:latin typeface="Times New Roman"/>
              <a:ea typeface="+mn-ea"/>
              <a:cs typeface="+mn-cs"/>
            </a:rPr>
            <a:t> </a:t>
          </a:r>
          <a:r>
            <a:rPr lang="ru-RU" sz="2000" b="1" kern="1200" err="1">
              <a:solidFill>
                <a:srgbClr val="FFFFFF"/>
              </a:solidFill>
              <a:latin typeface="Times New Roman"/>
              <a:ea typeface="+mn-ea"/>
              <a:cs typeface="+mn-cs"/>
            </a:rPr>
            <a:t>өзгеруіне</a:t>
          </a:r>
          <a:r>
            <a:rPr lang="ru-RU" sz="2000" kern="1200" dirty="0">
              <a:solidFill>
                <a:srgbClr val="FFFFFF"/>
              </a:solidFill>
              <a:latin typeface="Times New Roman"/>
              <a:ea typeface="+mn-ea"/>
              <a:cs typeface="+mn-cs"/>
            </a:rPr>
            <a:t> </a:t>
          </a:r>
          <a:r>
            <a:rPr lang="ru-RU" sz="2000" kern="1200" err="1">
              <a:solidFill>
                <a:srgbClr val="FFFFFF"/>
              </a:solidFill>
              <a:latin typeface="Times New Roman"/>
              <a:ea typeface="+mn-ea"/>
              <a:cs typeface="+mn-cs"/>
            </a:rPr>
            <a:t>алып</a:t>
          </a:r>
          <a:r>
            <a:rPr lang="ru-RU" sz="2000" kern="1200" dirty="0">
              <a:solidFill>
                <a:srgbClr val="FFFFFF"/>
              </a:solidFill>
              <a:latin typeface="Times New Roman"/>
              <a:ea typeface="+mn-ea"/>
              <a:cs typeface="+mn-cs"/>
            </a:rPr>
            <a:t> </a:t>
          </a:r>
          <a:r>
            <a:rPr lang="ru-RU" sz="2000" kern="1200" err="1">
              <a:solidFill>
                <a:srgbClr val="FFFFFF"/>
              </a:solidFill>
              <a:latin typeface="Times New Roman"/>
              <a:ea typeface="+mn-ea"/>
              <a:cs typeface="+mn-cs"/>
            </a:rPr>
            <a:t>келеді</a:t>
          </a:r>
          <a:r>
            <a:rPr lang="ru-RU" sz="2000" kern="1200">
              <a:solidFill>
                <a:srgbClr val="FFFFFF"/>
              </a:solidFill>
              <a:latin typeface="Times New Roman"/>
              <a:ea typeface="+mn-ea"/>
              <a:cs typeface="+mn-cs"/>
            </a:rPr>
            <a:t>.</a:t>
          </a:r>
          <a:endParaRPr lang="en-US" sz="2000" kern="1200">
            <a:solidFill>
              <a:srgbClr val="FFFFFF"/>
            </a:solidFill>
            <a:latin typeface="Times New Roman"/>
            <a:ea typeface="+mn-ea"/>
            <a:cs typeface="+mn-cs"/>
          </a:endParaRPr>
        </a:p>
      </dsp:txBody>
      <dsp:txXfrm>
        <a:off x="73317" y="274034"/>
        <a:ext cx="5874659" cy="1355280"/>
      </dsp:txXfrm>
    </dsp:sp>
    <dsp:sp modelId="{43018482-ED58-4F95-8D3D-169632454EC9}">
      <dsp:nvSpPr>
        <dsp:cNvPr id="0" name=""/>
        <dsp:cNvSpPr/>
      </dsp:nvSpPr>
      <dsp:spPr>
        <a:xfrm>
          <a:off x="0" y="1768871"/>
          <a:ext cx="6021293" cy="150191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ru-RU" sz="2300" kern="1200">
              <a:solidFill>
                <a:srgbClr val="FFFFFF"/>
              </a:solidFill>
              <a:latin typeface="Times New Roman"/>
              <a:ea typeface="+mn-ea"/>
              <a:cs typeface="+mn-cs"/>
            </a:rPr>
            <a:t>Мутация </a:t>
          </a:r>
          <a:r>
            <a:rPr lang="ru-RU" sz="2300" kern="1200" err="1">
              <a:solidFill>
                <a:srgbClr val="FFFFFF"/>
              </a:solidFill>
              <a:latin typeface="Times New Roman"/>
              <a:ea typeface="+mn-ea"/>
              <a:cs typeface="+mn-cs"/>
            </a:rPr>
            <a:t>нәтижесінде</a:t>
          </a:r>
          <a:r>
            <a:rPr lang="ru-RU" sz="2300" kern="1200" dirty="0">
              <a:solidFill>
                <a:srgbClr val="FFFFFF"/>
              </a:solidFill>
              <a:latin typeface="Times New Roman"/>
              <a:ea typeface="+mn-ea"/>
              <a:cs typeface="+mn-cs"/>
            </a:rPr>
            <a:t> </a:t>
          </a:r>
          <a:r>
            <a:rPr lang="ru-RU" sz="2300" kern="1200" err="1">
              <a:solidFill>
                <a:srgbClr val="FFFFFF"/>
              </a:solidFill>
              <a:latin typeface="Times New Roman"/>
              <a:ea typeface="+mn-ea"/>
              <a:cs typeface="+mn-cs"/>
            </a:rPr>
            <a:t>бионысанның</a:t>
          </a:r>
          <a:r>
            <a:rPr lang="ru-RU" sz="2300" kern="1200" dirty="0">
              <a:solidFill>
                <a:srgbClr val="FFFFFF"/>
              </a:solidFill>
              <a:latin typeface="Times New Roman"/>
              <a:ea typeface="+mn-ea"/>
              <a:cs typeface="+mn-cs"/>
            </a:rPr>
            <a:t> </a:t>
          </a:r>
          <a:r>
            <a:rPr lang="ru-RU" sz="2300" b="1" kern="1200" err="1">
              <a:solidFill>
                <a:srgbClr val="FFFFFF"/>
              </a:solidFill>
              <a:latin typeface="Times New Roman"/>
              <a:ea typeface="+mn-ea"/>
              <a:cs typeface="+mn-cs"/>
            </a:rPr>
            <a:t>биосинтетикалық</a:t>
          </a:r>
          <a:r>
            <a:rPr lang="ru-RU" sz="2300" b="1" kern="1200" dirty="0">
              <a:solidFill>
                <a:srgbClr val="FFFFFF"/>
              </a:solidFill>
              <a:latin typeface="Times New Roman"/>
              <a:ea typeface="+mn-ea"/>
              <a:cs typeface="+mn-cs"/>
            </a:rPr>
            <a:t> </a:t>
          </a:r>
          <a:r>
            <a:rPr lang="ru-RU" sz="2300" b="1" kern="1200" err="1">
              <a:solidFill>
                <a:srgbClr val="FFFFFF"/>
              </a:solidFill>
              <a:latin typeface="Times New Roman"/>
              <a:ea typeface="+mn-ea"/>
              <a:cs typeface="+mn-cs"/>
            </a:rPr>
            <a:t>қабілеті</a:t>
          </a:r>
          <a:r>
            <a:rPr lang="ru-RU" sz="2300" b="1" kern="1200" dirty="0">
              <a:solidFill>
                <a:srgbClr val="FFFFFF"/>
              </a:solidFill>
              <a:latin typeface="Times New Roman"/>
              <a:ea typeface="+mn-ea"/>
              <a:cs typeface="+mn-cs"/>
            </a:rPr>
            <a:t> </a:t>
          </a:r>
          <a:r>
            <a:rPr lang="ru-RU" sz="2300" b="1" kern="1200" err="1">
              <a:solidFill>
                <a:srgbClr val="FFFFFF"/>
              </a:solidFill>
              <a:latin typeface="Times New Roman"/>
              <a:ea typeface="+mn-ea"/>
              <a:cs typeface="+mn-cs"/>
            </a:rPr>
            <a:t>өзгереді</a:t>
          </a:r>
          <a:r>
            <a:rPr lang="ru-RU" sz="2300" kern="1200">
              <a:solidFill>
                <a:srgbClr val="FFFFFF"/>
              </a:solidFill>
              <a:latin typeface="Times New Roman"/>
              <a:ea typeface="+mn-ea"/>
              <a:cs typeface="+mn-cs"/>
            </a:rPr>
            <a:t>, </a:t>
          </a:r>
          <a:r>
            <a:rPr lang="ru-RU" sz="2300" kern="1200" err="1">
              <a:solidFill>
                <a:srgbClr val="FFFFFF"/>
              </a:solidFill>
              <a:latin typeface="Times New Roman"/>
              <a:ea typeface="+mn-ea"/>
              <a:cs typeface="+mn-cs"/>
            </a:rPr>
            <a:t>себебі</a:t>
          </a:r>
          <a:r>
            <a:rPr lang="ru-RU" sz="2300" kern="1200" dirty="0">
              <a:solidFill>
                <a:srgbClr val="FFFFFF"/>
              </a:solidFill>
              <a:latin typeface="Times New Roman"/>
              <a:ea typeface="+mn-ea"/>
              <a:cs typeface="+mn-cs"/>
            </a:rPr>
            <a:t> </a:t>
          </a:r>
          <a:r>
            <a:rPr lang="ru-RU" sz="2300" kern="1200" err="1">
              <a:solidFill>
                <a:srgbClr val="FFFFFF"/>
              </a:solidFill>
              <a:latin typeface="Times New Roman"/>
              <a:ea typeface="+mn-ea"/>
              <a:cs typeface="+mn-cs"/>
            </a:rPr>
            <a:t>ферменттердің</a:t>
          </a:r>
          <a:r>
            <a:rPr lang="ru-RU" sz="2300" kern="1200" dirty="0">
              <a:solidFill>
                <a:srgbClr val="FFFFFF"/>
              </a:solidFill>
              <a:latin typeface="Times New Roman"/>
              <a:ea typeface="+mn-ea"/>
              <a:cs typeface="+mn-cs"/>
            </a:rPr>
            <a:t> </a:t>
          </a:r>
          <a:r>
            <a:rPr lang="ru-RU" sz="2300" kern="1200" err="1">
              <a:solidFill>
                <a:srgbClr val="FFFFFF"/>
              </a:solidFill>
              <a:latin typeface="Times New Roman"/>
              <a:ea typeface="+mn-ea"/>
              <a:cs typeface="+mn-cs"/>
            </a:rPr>
            <a:t>құрамы</a:t>
          </a:r>
          <a:r>
            <a:rPr lang="ru-RU" sz="2300" kern="1200" dirty="0">
              <a:solidFill>
                <a:srgbClr val="FFFFFF"/>
              </a:solidFill>
              <a:latin typeface="Times New Roman"/>
              <a:ea typeface="+mn-ea"/>
              <a:cs typeface="+mn-cs"/>
            </a:rPr>
            <a:t> </a:t>
          </a:r>
          <a:r>
            <a:rPr lang="ru-RU" sz="2300" kern="1200" err="1">
              <a:solidFill>
                <a:srgbClr val="FFFFFF"/>
              </a:solidFill>
              <a:latin typeface="Times New Roman"/>
              <a:ea typeface="+mn-ea"/>
              <a:cs typeface="+mn-cs"/>
            </a:rPr>
            <a:t>немесе</a:t>
          </a:r>
          <a:r>
            <a:rPr lang="ru-RU" sz="2300" kern="1200" dirty="0">
              <a:solidFill>
                <a:srgbClr val="FFFFFF"/>
              </a:solidFill>
              <a:latin typeface="Times New Roman"/>
              <a:ea typeface="+mn-ea"/>
              <a:cs typeface="+mn-cs"/>
            </a:rPr>
            <a:t> </a:t>
          </a:r>
          <a:r>
            <a:rPr lang="ru-RU" sz="2300" kern="1200" err="1">
              <a:solidFill>
                <a:srgbClr val="FFFFFF"/>
              </a:solidFill>
              <a:latin typeface="Times New Roman"/>
              <a:ea typeface="+mn-ea"/>
              <a:cs typeface="+mn-cs"/>
            </a:rPr>
            <a:t>кейбір</a:t>
          </a:r>
          <a:r>
            <a:rPr lang="ru-RU" sz="2300" kern="1200" dirty="0">
              <a:solidFill>
                <a:srgbClr val="FFFFFF"/>
              </a:solidFill>
              <a:latin typeface="Times New Roman"/>
              <a:ea typeface="+mn-ea"/>
              <a:cs typeface="+mn-cs"/>
            </a:rPr>
            <a:t> ферменттердің белсенділігі өзгереді</a:t>
          </a:r>
          <a:r>
            <a:rPr lang="ru-RU" sz="2300" kern="1200">
              <a:solidFill>
                <a:srgbClr val="FFFFFF"/>
              </a:solidFill>
              <a:latin typeface="Times New Roman"/>
              <a:ea typeface="+mn-ea"/>
              <a:cs typeface="+mn-cs"/>
            </a:rPr>
            <a:t>.</a:t>
          </a:r>
          <a:endParaRPr lang="en-US" sz="2300" kern="1200">
            <a:solidFill>
              <a:srgbClr val="FFFFFF"/>
            </a:solidFill>
            <a:latin typeface="Times New Roman"/>
            <a:ea typeface="+mn-ea"/>
            <a:cs typeface="+mn-cs"/>
          </a:endParaRPr>
        </a:p>
      </dsp:txBody>
      <dsp:txXfrm>
        <a:off x="73317" y="1842188"/>
        <a:ext cx="5874659" cy="1355280"/>
      </dsp:txXfrm>
    </dsp:sp>
    <dsp:sp modelId="{3506DD8E-2FBD-4642-B973-65E2D161502D}">
      <dsp:nvSpPr>
        <dsp:cNvPr id="0" name=""/>
        <dsp:cNvSpPr/>
      </dsp:nvSpPr>
      <dsp:spPr>
        <a:xfrm>
          <a:off x="0" y="3337026"/>
          <a:ext cx="6021293" cy="150191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ru-RU" sz="2300" b="1" kern="1200" dirty="0" err="1">
              <a:latin typeface="Times New Roman"/>
              <a:ea typeface="+mn-ea"/>
              <a:cs typeface="+mn-cs"/>
            </a:rPr>
            <a:t>Мутациялар</a:t>
          </a:r>
          <a:r>
            <a:rPr lang="ru-RU" sz="2300" kern="1200" dirty="0">
              <a:latin typeface="Times New Roman"/>
              <a:ea typeface="+mn-ea"/>
              <a:cs typeface="+mn-cs"/>
            </a:rPr>
            <a:t> — </a:t>
          </a:r>
          <a:r>
            <a:rPr lang="ru-RU" sz="2300" kern="1200" dirty="0" err="1">
              <a:latin typeface="Times New Roman"/>
              <a:ea typeface="+mn-ea"/>
              <a:cs typeface="+mn-cs"/>
            </a:rPr>
            <a:t>организмдердің</a:t>
          </a:r>
          <a:r>
            <a:rPr lang="ru-RU" sz="2300" kern="1200" dirty="0">
              <a:latin typeface="Times New Roman"/>
              <a:ea typeface="+mn-ea"/>
              <a:cs typeface="+mn-cs"/>
            </a:rPr>
            <a:t> </a:t>
          </a:r>
          <a:r>
            <a:rPr lang="ru-RU" sz="2300" b="1" kern="1200" dirty="0" err="1">
              <a:latin typeface="Times New Roman"/>
              <a:ea typeface="+mn-ea"/>
              <a:cs typeface="+mn-cs"/>
            </a:rPr>
            <a:t>өзгергіштігінің</a:t>
          </a:r>
          <a:r>
            <a:rPr lang="ru-RU" sz="2300" b="1" kern="1200" dirty="0">
              <a:latin typeface="Times New Roman"/>
              <a:ea typeface="+mn-ea"/>
              <a:cs typeface="+mn-cs"/>
            </a:rPr>
            <a:t> </a:t>
          </a:r>
          <a:r>
            <a:rPr lang="ru-RU" sz="2300" b="1" kern="1200" dirty="0" err="1">
              <a:latin typeface="Times New Roman"/>
              <a:ea typeface="+mn-ea"/>
              <a:cs typeface="+mn-cs"/>
            </a:rPr>
            <a:t>бастапқы</a:t>
          </a:r>
          <a:r>
            <a:rPr lang="ru-RU" sz="2300" b="1" kern="1200" dirty="0">
              <a:latin typeface="Times New Roman"/>
              <a:ea typeface="+mn-ea"/>
              <a:cs typeface="+mn-cs"/>
            </a:rPr>
            <a:t> </a:t>
          </a:r>
          <a:r>
            <a:rPr lang="ru-RU" sz="2300" b="1" kern="1200" dirty="0" err="1">
              <a:latin typeface="Times New Roman"/>
              <a:ea typeface="+mn-ea"/>
              <a:cs typeface="+mn-cs"/>
            </a:rPr>
            <a:t>көзі</a:t>
          </a:r>
          <a:r>
            <a:rPr lang="ru-RU" sz="2300" kern="1200" dirty="0">
              <a:latin typeface="Times New Roman"/>
              <a:ea typeface="+mn-ea"/>
              <a:cs typeface="+mn-cs"/>
            </a:rPr>
            <a:t>, </a:t>
          </a:r>
          <a:r>
            <a:rPr lang="ru-RU" sz="2300" kern="1200" dirty="0" err="1">
              <a:latin typeface="Times New Roman"/>
              <a:ea typeface="+mn-ea"/>
              <a:cs typeface="+mn-cs"/>
            </a:rPr>
            <a:t>олар</a:t>
          </a:r>
          <a:r>
            <a:rPr lang="ru-RU" sz="2300" kern="1200" dirty="0">
              <a:latin typeface="Times New Roman"/>
              <a:ea typeface="+mn-ea"/>
              <a:cs typeface="+mn-cs"/>
            </a:rPr>
            <a:t> </a:t>
          </a:r>
          <a:r>
            <a:rPr lang="ru-RU" sz="2300" b="1" kern="1200" dirty="0" err="1">
              <a:latin typeface="Times New Roman"/>
              <a:ea typeface="+mn-ea"/>
              <a:cs typeface="+mn-cs"/>
            </a:rPr>
            <a:t>эволюциялық</a:t>
          </a:r>
          <a:r>
            <a:rPr lang="ru-RU" sz="2300" b="1" kern="1200" dirty="0">
              <a:latin typeface="Times New Roman"/>
              <a:ea typeface="+mn-ea"/>
              <a:cs typeface="+mn-cs"/>
            </a:rPr>
            <a:t> </a:t>
          </a:r>
          <a:r>
            <a:rPr lang="ru-RU" sz="2300" b="1" kern="1200" dirty="0" err="1">
              <a:latin typeface="Times New Roman"/>
              <a:ea typeface="+mn-ea"/>
              <a:cs typeface="+mn-cs"/>
            </a:rPr>
            <a:t>дамудың</a:t>
          </a:r>
          <a:r>
            <a:rPr lang="ru-RU" sz="2300" b="1" kern="1200" dirty="0">
              <a:latin typeface="Times New Roman"/>
              <a:ea typeface="+mn-ea"/>
              <a:cs typeface="+mn-cs"/>
            </a:rPr>
            <a:t> </a:t>
          </a:r>
          <a:r>
            <a:rPr lang="ru-RU" sz="2300" b="1" kern="1200" dirty="0" err="1">
              <a:latin typeface="Times New Roman"/>
              <a:ea typeface="+mn-ea"/>
              <a:cs typeface="+mn-cs"/>
            </a:rPr>
            <a:t>негізін</a:t>
          </a:r>
          <a:r>
            <a:rPr lang="ru-RU" sz="2300" kern="1200" dirty="0">
              <a:latin typeface="Times New Roman"/>
              <a:ea typeface="+mn-ea"/>
              <a:cs typeface="+mn-cs"/>
            </a:rPr>
            <a:t> </a:t>
          </a:r>
          <a:r>
            <a:rPr lang="ru-RU" sz="2300" kern="1200" dirty="0" err="1">
              <a:latin typeface="Times New Roman"/>
              <a:ea typeface="+mn-ea"/>
              <a:cs typeface="+mn-cs"/>
            </a:rPr>
            <a:t>құрайды</a:t>
          </a:r>
          <a:r>
            <a:rPr lang="ru-RU" sz="2300" kern="1200" dirty="0">
              <a:latin typeface="Times New Roman"/>
              <a:ea typeface="+mn-ea"/>
              <a:cs typeface="+mn-cs"/>
            </a:rPr>
            <a:t>.</a:t>
          </a:r>
        </a:p>
      </dsp:txBody>
      <dsp:txXfrm>
        <a:off x="73317" y="3410343"/>
        <a:ext cx="5874659" cy="13552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FA07E-FFA4-41DA-957F-0468C8CA0298}">
      <dsp:nvSpPr>
        <dsp:cNvPr id="0" name=""/>
        <dsp:cNvSpPr/>
      </dsp:nvSpPr>
      <dsp:spPr>
        <a:xfrm>
          <a:off x="5339" y="2001838"/>
          <a:ext cx="2767325" cy="138366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0">
            <a:lnSpc>
              <a:spcPct val="90000"/>
            </a:lnSpc>
            <a:spcBef>
              <a:spcPct val="0"/>
            </a:spcBef>
            <a:spcAft>
              <a:spcPct val="35000"/>
            </a:spcAft>
            <a:buNone/>
          </a:pPr>
          <a:r>
            <a:rPr lang="ru-RU" sz="3000" b="1" kern="1200" dirty="0">
              <a:latin typeface="Times New Roman"/>
              <a:ea typeface="+mn-ea"/>
              <a:cs typeface="+mn-cs"/>
            </a:rPr>
            <a:t>Мутация </a:t>
          </a:r>
          <a:r>
            <a:rPr lang="ru-RU" sz="3000" b="1" kern="1200" dirty="0" err="1">
              <a:latin typeface="Times New Roman"/>
              <a:ea typeface="+mn-ea"/>
              <a:cs typeface="+mn-cs"/>
            </a:rPr>
            <a:t>түрлері</a:t>
          </a:r>
          <a:r>
            <a:rPr lang="ru-RU" sz="3000" b="1" kern="1200" dirty="0">
              <a:latin typeface="Times New Roman"/>
              <a:ea typeface="+mn-ea"/>
              <a:cs typeface="+mn-cs"/>
            </a:rPr>
            <a:t>:</a:t>
          </a:r>
          <a:endParaRPr lang="ru-RU" sz="3000" kern="1200" dirty="0">
            <a:latin typeface="Times New Roman"/>
            <a:ea typeface="+mn-ea"/>
            <a:cs typeface="+mn-cs"/>
          </a:endParaRPr>
        </a:p>
      </dsp:txBody>
      <dsp:txXfrm>
        <a:off x="45865" y="2042364"/>
        <a:ext cx="2686273" cy="1302610"/>
      </dsp:txXfrm>
    </dsp:sp>
    <dsp:sp modelId="{FDD6C80F-C31F-48B5-A83B-5033C29BBCE7}">
      <dsp:nvSpPr>
        <dsp:cNvPr id="0" name=""/>
        <dsp:cNvSpPr/>
      </dsp:nvSpPr>
      <dsp:spPr>
        <a:xfrm rot="19457599">
          <a:off x="2644535" y="2272751"/>
          <a:ext cx="1363188" cy="46230"/>
        </a:xfrm>
        <a:custGeom>
          <a:avLst/>
          <a:gdLst/>
          <a:ahLst/>
          <a:cxnLst/>
          <a:rect l="0" t="0" r="0" b="0"/>
          <a:pathLst>
            <a:path>
              <a:moveTo>
                <a:pt x="0" y="23115"/>
              </a:moveTo>
              <a:lnTo>
                <a:pt x="1363188" y="23115"/>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3292050" y="2261787"/>
        <a:ext cx="68159" cy="68159"/>
      </dsp:txXfrm>
    </dsp:sp>
    <dsp:sp modelId="{A5D30716-8F1E-4E4E-AB5E-A72CAC542F8A}">
      <dsp:nvSpPr>
        <dsp:cNvPr id="0" name=""/>
        <dsp:cNvSpPr/>
      </dsp:nvSpPr>
      <dsp:spPr>
        <a:xfrm>
          <a:off x="3879595" y="1206232"/>
          <a:ext cx="2767325" cy="138366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0">
            <a:lnSpc>
              <a:spcPct val="90000"/>
            </a:lnSpc>
            <a:spcBef>
              <a:spcPct val="0"/>
            </a:spcBef>
            <a:spcAft>
              <a:spcPct val="35000"/>
            </a:spcAft>
            <a:buNone/>
          </a:pPr>
          <a:r>
            <a:rPr lang="ru-RU" sz="3000" kern="1200" dirty="0">
              <a:solidFill>
                <a:srgbClr val="FFFFFF"/>
              </a:solidFill>
              <a:latin typeface="Times New Roman"/>
              <a:ea typeface="+mn-ea"/>
              <a:cs typeface="+mn-cs"/>
            </a:rPr>
            <a:t> </a:t>
          </a:r>
          <a:r>
            <a:rPr lang="ru-RU" sz="3000" kern="1200" dirty="0">
              <a:solidFill>
                <a:srgbClr val="FFFFFF"/>
              </a:solidFill>
              <a:latin typeface="Times New Roman"/>
              <a:ea typeface="Calibri"/>
              <a:cs typeface="Calibri"/>
            </a:rPr>
            <a:t>Хромосомалық (ядролық) мутациялар</a:t>
          </a:r>
          <a:endParaRPr lang="ru-RU" sz="3000" kern="1200" dirty="0">
            <a:solidFill>
              <a:srgbClr val="FFFFFF"/>
            </a:solidFill>
            <a:latin typeface="Times New Roman"/>
            <a:ea typeface="+mn-ea"/>
            <a:cs typeface="+mn-cs"/>
          </a:endParaRPr>
        </a:p>
      </dsp:txBody>
      <dsp:txXfrm>
        <a:off x="3920121" y="1246758"/>
        <a:ext cx="2686273" cy="1302610"/>
      </dsp:txXfrm>
    </dsp:sp>
    <dsp:sp modelId="{60CEABBC-ACFE-4FD5-B7B8-DEB2DAA70AB1}">
      <dsp:nvSpPr>
        <dsp:cNvPr id="0" name=""/>
        <dsp:cNvSpPr/>
      </dsp:nvSpPr>
      <dsp:spPr>
        <a:xfrm rot="2142401">
          <a:off x="2644535" y="3068357"/>
          <a:ext cx="1363188" cy="46230"/>
        </a:xfrm>
        <a:custGeom>
          <a:avLst/>
          <a:gdLst/>
          <a:ahLst/>
          <a:cxnLst/>
          <a:rect l="0" t="0" r="0" b="0"/>
          <a:pathLst>
            <a:path>
              <a:moveTo>
                <a:pt x="0" y="23115"/>
              </a:moveTo>
              <a:lnTo>
                <a:pt x="1363188" y="23115"/>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3292050" y="3057393"/>
        <a:ext cx="68159" cy="68159"/>
      </dsp:txXfrm>
    </dsp:sp>
    <dsp:sp modelId="{DD0EB68E-B270-4D1D-8FE9-FF23831E929E}">
      <dsp:nvSpPr>
        <dsp:cNvPr id="0" name=""/>
        <dsp:cNvSpPr/>
      </dsp:nvSpPr>
      <dsp:spPr>
        <a:xfrm>
          <a:off x="3879595" y="2797444"/>
          <a:ext cx="2767325" cy="138366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ru-RU" sz="3000" kern="1200" dirty="0">
              <a:solidFill>
                <a:srgbClr val="FFFFFF"/>
              </a:solidFill>
              <a:latin typeface="Times New Roman"/>
              <a:ea typeface="Calibri"/>
              <a:cs typeface="Calibri"/>
            </a:rPr>
            <a:t>Цитоплазмалық (плазмидалық) мутациялар</a:t>
          </a:r>
          <a:endParaRPr lang="ru-RU" sz="3000" kern="1200" dirty="0">
            <a:solidFill>
              <a:srgbClr val="FFFFFF"/>
            </a:solidFill>
            <a:latin typeface="Times New Roman"/>
            <a:ea typeface="+mn-ea"/>
            <a:cs typeface="+mn-cs"/>
          </a:endParaRPr>
        </a:p>
      </dsp:txBody>
      <dsp:txXfrm>
        <a:off x="3920121" y="2837970"/>
        <a:ext cx="2686273" cy="13026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8E9649-1CCE-4C5D-BE0D-A4C6C39758CB}">
      <dsp:nvSpPr>
        <dsp:cNvPr id="0" name=""/>
        <dsp:cNvSpPr/>
      </dsp:nvSpPr>
      <dsp:spPr>
        <a:xfrm>
          <a:off x="1065" y="556020"/>
          <a:ext cx="4153699" cy="24922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kern="1200" dirty="0" err="1">
              <a:solidFill>
                <a:schemeClr val="bg1"/>
              </a:solidFill>
              <a:latin typeface="Times New Roman"/>
              <a:ea typeface="Calibri"/>
              <a:cs typeface="Calibri"/>
            </a:rPr>
            <a:t>Спонтанды</a:t>
          </a:r>
          <a:r>
            <a:rPr lang="ru-RU" sz="2000" kern="1200" dirty="0">
              <a:solidFill>
                <a:schemeClr val="bg1"/>
              </a:solidFill>
              <a:latin typeface="Times New Roman"/>
              <a:ea typeface="Calibri"/>
              <a:cs typeface="Calibri"/>
            </a:rPr>
            <a:t> </a:t>
          </a:r>
          <a:r>
            <a:rPr lang="ru-RU" sz="2000" kern="1200" dirty="0" err="1">
              <a:solidFill>
                <a:schemeClr val="bg1"/>
              </a:solidFill>
              <a:latin typeface="Times New Roman"/>
              <a:ea typeface="Calibri"/>
              <a:cs typeface="Calibri"/>
            </a:rPr>
            <a:t>мутациялар</a:t>
          </a:r>
          <a:r>
            <a:rPr lang="ru-RU" sz="2000" kern="1200" dirty="0">
              <a:solidFill>
                <a:schemeClr val="bg1"/>
              </a:solidFill>
              <a:latin typeface="Times New Roman"/>
              <a:ea typeface="Calibri"/>
              <a:cs typeface="Calibri"/>
            </a:rPr>
            <a:t>: </a:t>
          </a:r>
          <a:r>
            <a:rPr lang="ru-RU" sz="2000" kern="1200" dirty="0" err="1">
              <a:solidFill>
                <a:schemeClr val="bg1"/>
              </a:solidFill>
              <a:latin typeface="Times New Roman"/>
              <a:ea typeface="Calibri"/>
              <a:cs typeface="Calibri"/>
            </a:rPr>
            <a:t>Өте</a:t>
          </a:r>
          <a:r>
            <a:rPr lang="ru-RU" sz="2000" kern="1200" dirty="0">
              <a:solidFill>
                <a:schemeClr val="bg1"/>
              </a:solidFill>
              <a:latin typeface="Times New Roman"/>
              <a:ea typeface="Calibri"/>
              <a:cs typeface="Calibri"/>
            </a:rPr>
            <a:t> </a:t>
          </a:r>
          <a:r>
            <a:rPr lang="ru-RU" sz="2000" kern="1200" dirty="0" err="1">
              <a:solidFill>
                <a:schemeClr val="bg1"/>
              </a:solidFill>
              <a:latin typeface="Times New Roman"/>
              <a:ea typeface="Calibri"/>
              <a:cs typeface="Calibri"/>
            </a:rPr>
            <a:t>сирек</a:t>
          </a:r>
          <a:r>
            <a:rPr lang="ru-RU" sz="2000" kern="1200" dirty="0">
              <a:solidFill>
                <a:schemeClr val="bg1"/>
              </a:solidFill>
              <a:latin typeface="Times New Roman"/>
              <a:ea typeface="Calibri"/>
              <a:cs typeface="Calibri"/>
            </a:rPr>
            <a:t> </a:t>
          </a:r>
          <a:r>
            <a:rPr lang="ru-RU" sz="2000" kern="1200" dirty="0" err="1">
              <a:solidFill>
                <a:schemeClr val="bg1"/>
              </a:solidFill>
              <a:latin typeface="Times New Roman"/>
              <a:ea typeface="Calibri"/>
              <a:cs typeface="Calibri"/>
            </a:rPr>
            <a:t>кездеседі</a:t>
          </a:r>
          <a:r>
            <a:rPr lang="ru-RU" sz="2000" kern="1200" dirty="0">
              <a:solidFill>
                <a:schemeClr val="bg1"/>
              </a:solidFill>
              <a:latin typeface="Times New Roman"/>
              <a:ea typeface="Calibri"/>
              <a:cs typeface="Calibri"/>
            </a:rPr>
            <a:t>. </a:t>
          </a:r>
          <a:r>
            <a:rPr lang="ru-RU" sz="2000" kern="1200" dirty="0" err="1">
              <a:solidFill>
                <a:schemeClr val="bg1"/>
              </a:solidFill>
              <a:latin typeface="Times New Roman"/>
              <a:ea typeface="Calibri"/>
              <a:cs typeface="Calibri"/>
            </a:rPr>
            <a:t>Қасиеттердің</a:t>
          </a:r>
          <a:r>
            <a:rPr lang="ru-RU" sz="2000" kern="1200" dirty="0">
              <a:solidFill>
                <a:schemeClr val="bg1"/>
              </a:solidFill>
              <a:latin typeface="Times New Roman"/>
              <a:ea typeface="Calibri"/>
              <a:cs typeface="Calibri"/>
            </a:rPr>
            <a:t> </a:t>
          </a:r>
          <a:r>
            <a:rPr lang="ru-RU" sz="2000" kern="1200" dirty="0" err="1">
              <a:solidFill>
                <a:schemeClr val="bg1"/>
              </a:solidFill>
              <a:latin typeface="Times New Roman"/>
              <a:ea typeface="Calibri"/>
              <a:cs typeface="Calibri"/>
            </a:rPr>
            <a:t>айқындылығы</a:t>
          </a:r>
          <a:r>
            <a:rPr lang="ru-RU" sz="2000" kern="1200" dirty="0">
              <a:solidFill>
                <a:schemeClr val="bg1"/>
              </a:solidFill>
              <a:latin typeface="Times New Roman"/>
              <a:ea typeface="Calibri"/>
              <a:cs typeface="Calibri"/>
            </a:rPr>
            <a:t> </a:t>
          </a:r>
          <a:r>
            <a:rPr lang="ru-RU" sz="2000" kern="1200" dirty="0" err="1">
              <a:solidFill>
                <a:schemeClr val="bg1"/>
              </a:solidFill>
              <a:latin typeface="Times New Roman"/>
              <a:ea typeface="Calibri"/>
              <a:cs typeface="Calibri"/>
            </a:rPr>
            <a:t>бойынша</a:t>
          </a:r>
          <a:r>
            <a:rPr lang="ru-RU" sz="2000" kern="1200" dirty="0">
              <a:solidFill>
                <a:schemeClr val="bg1"/>
              </a:solidFill>
              <a:latin typeface="Times New Roman"/>
              <a:ea typeface="Calibri"/>
              <a:cs typeface="Calibri"/>
            </a:rPr>
            <a:t> </a:t>
          </a:r>
          <a:r>
            <a:rPr lang="ru-RU" sz="2000" kern="1200" dirty="0" err="1">
              <a:solidFill>
                <a:schemeClr val="bg1"/>
              </a:solidFill>
              <a:latin typeface="Times New Roman"/>
              <a:ea typeface="Calibri"/>
              <a:cs typeface="Calibri"/>
            </a:rPr>
            <a:t>айырмашылық</a:t>
          </a:r>
          <a:r>
            <a:rPr lang="ru-RU" sz="2000" kern="1200" dirty="0">
              <a:solidFill>
                <a:schemeClr val="bg1"/>
              </a:solidFill>
              <a:latin typeface="Times New Roman"/>
              <a:ea typeface="Calibri"/>
              <a:cs typeface="Calibri"/>
            </a:rPr>
            <a:t> аз </a:t>
          </a:r>
          <a:r>
            <a:rPr lang="ru-RU" sz="2000" kern="1200" dirty="0" err="1">
              <a:solidFill>
                <a:schemeClr val="bg1"/>
              </a:solidFill>
              <a:latin typeface="Times New Roman"/>
              <a:ea typeface="Calibri"/>
              <a:cs typeface="Calibri"/>
            </a:rPr>
            <a:t>болады</a:t>
          </a:r>
          <a:endParaRPr lang="en-US" sz="2000" kern="1200" dirty="0">
            <a:solidFill>
              <a:schemeClr val="bg1"/>
            </a:solidFill>
            <a:latin typeface="Times New Roman"/>
            <a:ea typeface="Calibri"/>
            <a:cs typeface="Calibri"/>
          </a:endParaRPr>
        </a:p>
      </dsp:txBody>
      <dsp:txXfrm>
        <a:off x="1065" y="556020"/>
        <a:ext cx="4153699" cy="2492219"/>
      </dsp:txXfrm>
    </dsp:sp>
    <dsp:sp modelId="{B165F4F0-B2F5-42A9-8FA7-A425B8744919}">
      <dsp:nvSpPr>
        <dsp:cNvPr id="0" name=""/>
        <dsp:cNvSpPr/>
      </dsp:nvSpPr>
      <dsp:spPr>
        <a:xfrm>
          <a:off x="4570134" y="556020"/>
          <a:ext cx="4153699" cy="24922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kern="1200" dirty="0" err="1">
              <a:solidFill>
                <a:schemeClr val="bg1"/>
              </a:solidFill>
              <a:latin typeface="Times New Roman"/>
              <a:ea typeface="Calibri"/>
              <a:cs typeface="Calibri"/>
            </a:rPr>
            <a:t>Индукцияланған</a:t>
          </a:r>
          <a:r>
            <a:rPr lang="ru-RU" sz="2000" kern="1200" dirty="0">
              <a:solidFill>
                <a:schemeClr val="bg1"/>
              </a:solidFill>
              <a:latin typeface="Times New Roman"/>
              <a:ea typeface="Calibri"/>
              <a:cs typeface="Calibri"/>
            </a:rPr>
            <a:t> мутагенез (</a:t>
          </a:r>
          <a:r>
            <a:rPr lang="ru-RU" sz="2000" kern="1200" dirty="0" err="1">
              <a:solidFill>
                <a:schemeClr val="bg1"/>
              </a:solidFill>
              <a:latin typeface="Times New Roman"/>
              <a:ea typeface="Calibri"/>
              <a:cs typeface="Calibri"/>
            </a:rPr>
            <a:t>жасанды</a:t>
          </a:r>
          <a:r>
            <a:rPr lang="ru-RU" sz="2000" kern="1200" dirty="0">
              <a:solidFill>
                <a:schemeClr val="bg1"/>
              </a:solidFill>
              <a:latin typeface="Times New Roman"/>
              <a:ea typeface="Calibri"/>
              <a:cs typeface="Calibri"/>
            </a:rPr>
            <a:t> мутация): </a:t>
          </a:r>
          <a:r>
            <a:rPr lang="ru-RU" sz="2000" kern="1200" dirty="0" err="1">
              <a:solidFill>
                <a:schemeClr val="bg1"/>
              </a:solidFill>
              <a:latin typeface="Times New Roman"/>
              <a:ea typeface="Calibri"/>
              <a:cs typeface="Calibri"/>
            </a:rPr>
            <a:t>Қасиеттердің</a:t>
          </a:r>
          <a:r>
            <a:rPr lang="ru-RU" sz="2000" kern="1200" dirty="0">
              <a:solidFill>
                <a:schemeClr val="bg1"/>
              </a:solidFill>
              <a:latin typeface="Times New Roman"/>
              <a:ea typeface="Calibri"/>
              <a:cs typeface="Calibri"/>
            </a:rPr>
            <a:t> </a:t>
          </a:r>
          <a:r>
            <a:rPr lang="ru-RU" sz="2000" kern="1200" dirty="0" err="1">
              <a:solidFill>
                <a:schemeClr val="bg1"/>
              </a:solidFill>
              <a:latin typeface="Times New Roman"/>
              <a:ea typeface="Calibri"/>
              <a:cs typeface="Calibri"/>
            </a:rPr>
            <a:t>әртүрлілігі</a:t>
          </a:r>
          <a:r>
            <a:rPr lang="ru-RU" sz="2000" kern="1200" dirty="0">
              <a:solidFill>
                <a:schemeClr val="bg1"/>
              </a:solidFill>
              <a:latin typeface="Times New Roman"/>
              <a:ea typeface="Calibri"/>
              <a:cs typeface="Calibri"/>
            </a:rPr>
            <a:t> (</a:t>
          </a:r>
          <a:r>
            <a:rPr lang="ru-RU" sz="2000" kern="1200" dirty="0" err="1">
              <a:solidFill>
                <a:schemeClr val="bg1"/>
              </a:solidFill>
              <a:latin typeface="Times New Roman"/>
              <a:ea typeface="Calibri"/>
              <a:cs typeface="Calibri"/>
            </a:rPr>
            <a:t>айқындылығы</a:t>
          </a:r>
          <a:r>
            <a:rPr lang="ru-RU" sz="2000" kern="1200" dirty="0">
              <a:solidFill>
                <a:schemeClr val="bg1"/>
              </a:solidFill>
              <a:latin typeface="Times New Roman"/>
              <a:ea typeface="Calibri"/>
              <a:cs typeface="Calibri"/>
            </a:rPr>
            <a:t>) </a:t>
          </a:r>
          <a:r>
            <a:rPr lang="ru-RU" sz="2000" kern="1200" dirty="0" err="1">
              <a:solidFill>
                <a:schemeClr val="bg1"/>
              </a:solidFill>
              <a:latin typeface="Times New Roman"/>
              <a:ea typeface="Calibri"/>
              <a:cs typeface="Calibri"/>
            </a:rPr>
            <a:t>едәуір</a:t>
          </a:r>
          <a:r>
            <a:rPr lang="ru-RU" sz="2000" kern="1200" dirty="0">
              <a:solidFill>
                <a:schemeClr val="bg1"/>
              </a:solidFill>
              <a:latin typeface="Times New Roman"/>
              <a:ea typeface="Calibri"/>
              <a:cs typeface="Calibri"/>
            </a:rPr>
            <a:t> </a:t>
          </a:r>
          <a:r>
            <a:rPr lang="ru-RU" sz="2000" kern="1200" dirty="0" err="1">
              <a:solidFill>
                <a:schemeClr val="bg1"/>
              </a:solidFill>
              <a:latin typeface="Times New Roman"/>
              <a:ea typeface="Calibri"/>
              <a:cs typeface="Calibri"/>
            </a:rPr>
            <a:t>кең</a:t>
          </a:r>
          <a:r>
            <a:rPr lang="ru-RU" sz="2000" kern="1200" dirty="0">
              <a:solidFill>
                <a:schemeClr val="bg1"/>
              </a:solidFill>
              <a:latin typeface="Times New Roman"/>
              <a:ea typeface="Calibri"/>
              <a:cs typeface="Calibri"/>
            </a:rPr>
            <a:t> </a:t>
          </a:r>
          <a:r>
            <a:rPr lang="ru-RU" sz="2000" kern="1200" dirty="0" err="1">
              <a:solidFill>
                <a:schemeClr val="bg1"/>
              </a:solidFill>
              <a:latin typeface="Times New Roman"/>
              <a:ea typeface="Calibri"/>
              <a:cs typeface="Calibri"/>
            </a:rPr>
            <a:t>болады</a:t>
          </a:r>
          <a:r>
            <a:rPr lang="ru-RU" sz="2000" kern="1200" dirty="0">
              <a:solidFill>
                <a:schemeClr val="bg1"/>
              </a:solidFill>
              <a:latin typeface="Times New Roman"/>
              <a:ea typeface="Calibri"/>
              <a:cs typeface="Calibri"/>
            </a:rPr>
            <a:t>. </a:t>
          </a:r>
          <a:r>
            <a:rPr lang="ru-RU" sz="2000" kern="1200" dirty="0" err="1">
              <a:solidFill>
                <a:schemeClr val="bg1"/>
              </a:solidFill>
              <a:latin typeface="Times New Roman"/>
              <a:ea typeface="Calibri"/>
              <a:cs typeface="Calibri"/>
            </a:rPr>
            <a:t>Реверсияға</a:t>
          </a:r>
          <a:r>
            <a:rPr lang="ru-RU" sz="2000" kern="1200" dirty="0">
              <a:solidFill>
                <a:schemeClr val="bg1"/>
              </a:solidFill>
              <a:latin typeface="Times New Roman"/>
              <a:ea typeface="Calibri"/>
              <a:cs typeface="Calibri"/>
            </a:rPr>
            <a:t> (</a:t>
          </a:r>
          <a:r>
            <a:rPr lang="ru-RU" sz="2000" kern="1200" dirty="0" err="1">
              <a:solidFill>
                <a:schemeClr val="bg1"/>
              </a:solidFill>
              <a:latin typeface="Times New Roman"/>
              <a:ea typeface="Calibri"/>
              <a:cs typeface="Calibri"/>
            </a:rPr>
            <a:t>бастапқы</a:t>
          </a:r>
          <a:r>
            <a:rPr lang="ru-RU" sz="2000" kern="1200" dirty="0">
              <a:solidFill>
                <a:schemeClr val="bg1"/>
              </a:solidFill>
              <a:latin typeface="Times New Roman"/>
              <a:ea typeface="Calibri"/>
              <a:cs typeface="Calibri"/>
            </a:rPr>
            <a:t> </a:t>
          </a:r>
          <a:r>
            <a:rPr lang="ru-RU" sz="2000" kern="1200" dirty="0" err="1">
              <a:solidFill>
                <a:schemeClr val="bg1"/>
              </a:solidFill>
              <a:latin typeface="Times New Roman"/>
              <a:ea typeface="Calibri"/>
              <a:cs typeface="Calibri"/>
            </a:rPr>
            <a:t>күйге</a:t>
          </a:r>
          <a:r>
            <a:rPr lang="ru-RU" sz="2000" kern="1200" dirty="0">
              <a:solidFill>
                <a:schemeClr val="bg1"/>
              </a:solidFill>
              <a:latin typeface="Times New Roman"/>
              <a:ea typeface="Calibri"/>
              <a:cs typeface="Calibri"/>
            </a:rPr>
            <a:t> </a:t>
          </a:r>
          <a:r>
            <a:rPr lang="ru-RU" sz="2000" kern="1200" dirty="0" err="1">
              <a:solidFill>
                <a:schemeClr val="bg1"/>
              </a:solidFill>
              <a:latin typeface="Times New Roman"/>
              <a:ea typeface="Calibri"/>
              <a:cs typeface="Calibri"/>
            </a:rPr>
            <a:t>қайта</a:t>
          </a:r>
          <a:r>
            <a:rPr lang="ru-RU" sz="2000" kern="1200" dirty="0">
              <a:solidFill>
                <a:schemeClr val="bg1"/>
              </a:solidFill>
              <a:latin typeface="Times New Roman"/>
              <a:ea typeface="Calibri"/>
              <a:cs typeface="Calibri"/>
            </a:rPr>
            <a:t> </a:t>
          </a:r>
          <a:r>
            <a:rPr lang="ru-RU" sz="2000" kern="1200" dirty="0" err="1">
              <a:solidFill>
                <a:schemeClr val="bg1"/>
              </a:solidFill>
              <a:latin typeface="Times New Roman"/>
              <a:ea typeface="Calibri"/>
              <a:cs typeface="Calibri"/>
            </a:rPr>
            <a:t>оралуға</a:t>
          </a:r>
          <a:r>
            <a:rPr lang="ru-RU" sz="2000" kern="1200" dirty="0">
              <a:solidFill>
                <a:schemeClr val="bg1"/>
              </a:solidFill>
              <a:latin typeface="Times New Roman"/>
              <a:ea typeface="Calibri"/>
              <a:cs typeface="Calibri"/>
            </a:rPr>
            <a:t>) </a:t>
          </a:r>
          <a:r>
            <a:rPr lang="ru-RU" sz="2000" kern="1200" dirty="0" err="1">
              <a:solidFill>
                <a:schemeClr val="bg1"/>
              </a:solidFill>
              <a:latin typeface="Times New Roman"/>
              <a:ea typeface="Calibri"/>
              <a:cs typeface="Calibri"/>
            </a:rPr>
            <a:t>төмен</a:t>
          </a:r>
          <a:r>
            <a:rPr lang="ru-RU" sz="2000" kern="1200" dirty="0">
              <a:solidFill>
                <a:schemeClr val="bg1"/>
              </a:solidFill>
              <a:latin typeface="Times New Roman"/>
              <a:ea typeface="Calibri"/>
              <a:cs typeface="Calibri"/>
            </a:rPr>
            <a:t> </a:t>
          </a:r>
          <a:r>
            <a:rPr lang="ru-RU" sz="2000" kern="1200" dirty="0" err="1">
              <a:solidFill>
                <a:schemeClr val="bg1"/>
              </a:solidFill>
              <a:latin typeface="Times New Roman"/>
              <a:ea typeface="Calibri"/>
              <a:cs typeface="Calibri"/>
            </a:rPr>
            <a:t>бейімділігі</a:t>
          </a:r>
          <a:r>
            <a:rPr lang="ru-RU" sz="2000" kern="1200" dirty="0">
              <a:solidFill>
                <a:schemeClr val="bg1"/>
              </a:solidFill>
              <a:latin typeface="Times New Roman"/>
              <a:ea typeface="Calibri"/>
              <a:cs typeface="Calibri"/>
            </a:rPr>
            <a:t> бар </a:t>
          </a:r>
          <a:r>
            <a:rPr lang="ru-RU" sz="2000" kern="1200" dirty="0" err="1">
              <a:solidFill>
                <a:schemeClr val="bg1"/>
              </a:solidFill>
              <a:latin typeface="Times New Roman"/>
              <a:ea typeface="Calibri"/>
              <a:cs typeface="Calibri"/>
            </a:rPr>
            <a:t>мутанттар</a:t>
          </a:r>
          <a:r>
            <a:rPr lang="ru-RU" sz="2000" kern="1200" dirty="0">
              <a:solidFill>
                <a:schemeClr val="bg1"/>
              </a:solidFill>
              <a:latin typeface="Times New Roman"/>
              <a:ea typeface="Calibri"/>
              <a:cs typeface="Calibri"/>
            </a:rPr>
            <a:t> </a:t>
          </a:r>
          <a:r>
            <a:rPr lang="ru-RU" sz="2000" kern="1200" dirty="0" err="1">
              <a:solidFill>
                <a:schemeClr val="bg1"/>
              </a:solidFill>
              <a:latin typeface="Times New Roman"/>
              <a:ea typeface="Calibri"/>
              <a:cs typeface="Calibri"/>
            </a:rPr>
            <a:t>пайда</a:t>
          </a:r>
          <a:r>
            <a:rPr lang="ru-RU" sz="2000" kern="1200" dirty="0">
              <a:solidFill>
                <a:schemeClr val="bg1"/>
              </a:solidFill>
              <a:latin typeface="Times New Roman"/>
              <a:ea typeface="Calibri"/>
              <a:cs typeface="Calibri"/>
            </a:rPr>
            <a:t> </a:t>
          </a:r>
          <a:r>
            <a:rPr lang="ru-RU" sz="2000" kern="1200" dirty="0" err="1">
              <a:solidFill>
                <a:schemeClr val="bg1"/>
              </a:solidFill>
              <a:latin typeface="Times New Roman"/>
              <a:ea typeface="Calibri"/>
              <a:cs typeface="Calibri"/>
            </a:rPr>
            <a:t>болады</a:t>
          </a:r>
          <a:r>
            <a:rPr lang="ru-RU" sz="2000" kern="1200" dirty="0">
              <a:solidFill>
                <a:schemeClr val="bg1"/>
              </a:solidFill>
              <a:latin typeface="Times New Roman"/>
              <a:ea typeface="Calibri"/>
              <a:cs typeface="Calibri"/>
            </a:rPr>
            <a:t>, </a:t>
          </a:r>
          <a:r>
            <a:rPr lang="ru-RU" sz="2000" kern="1200" dirty="0" err="1">
              <a:solidFill>
                <a:schemeClr val="bg1"/>
              </a:solidFill>
              <a:latin typeface="Times New Roman"/>
              <a:ea typeface="Calibri"/>
              <a:cs typeface="Calibri"/>
            </a:rPr>
            <a:t>яғни</a:t>
          </a:r>
          <a:r>
            <a:rPr lang="ru-RU" sz="2000" kern="1200" dirty="0">
              <a:solidFill>
                <a:schemeClr val="bg1"/>
              </a:solidFill>
              <a:latin typeface="Times New Roman"/>
              <a:ea typeface="Calibri"/>
              <a:cs typeface="Calibri"/>
            </a:rPr>
            <a:t> </a:t>
          </a:r>
          <a:r>
            <a:rPr lang="ru-RU" sz="2000" kern="1200" dirty="0" err="1">
              <a:solidFill>
                <a:schemeClr val="bg1"/>
              </a:solidFill>
              <a:latin typeface="Times New Roman"/>
              <a:ea typeface="Calibri"/>
              <a:cs typeface="Calibri"/>
            </a:rPr>
            <a:t>олардың</a:t>
          </a:r>
          <a:r>
            <a:rPr lang="ru-RU" sz="2000" kern="1200" dirty="0">
              <a:solidFill>
                <a:schemeClr val="bg1"/>
              </a:solidFill>
              <a:latin typeface="Times New Roman"/>
              <a:ea typeface="Calibri"/>
              <a:cs typeface="Calibri"/>
            </a:rPr>
            <a:t> </a:t>
          </a:r>
          <a:r>
            <a:rPr lang="ru-RU" sz="2000" kern="1200" dirty="0" err="1">
              <a:solidFill>
                <a:schemeClr val="bg1"/>
              </a:solidFill>
              <a:latin typeface="Times New Roman"/>
              <a:ea typeface="Calibri"/>
              <a:cs typeface="Calibri"/>
            </a:rPr>
            <a:t>қасиеттері</a:t>
          </a:r>
          <a:r>
            <a:rPr lang="ru-RU" sz="2000" kern="1200" dirty="0">
              <a:solidFill>
                <a:schemeClr val="bg1"/>
              </a:solidFill>
              <a:latin typeface="Times New Roman"/>
              <a:ea typeface="Calibri"/>
              <a:cs typeface="Calibri"/>
            </a:rPr>
            <a:t> </a:t>
          </a:r>
          <a:r>
            <a:rPr lang="ru-RU" sz="2000" kern="1200" dirty="0" err="1">
              <a:solidFill>
                <a:schemeClr val="bg1"/>
              </a:solidFill>
              <a:latin typeface="Times New Roman"/>
              <a:ea typeface="Calibri"/>
              <a:cs typeface="Calibri"/>
            </a:rPr>
            <a:t>тұрақты</a:t>
          </a:r>
          <a:r>
            <a:rPr lang="ru-RU" sz="2000" kern="1200" dirty="0">
              <a:solidFill>
                <a:schemeClr val="bg1"/>
              </a:solidFill>
              <a:latin typeface="Times New Roman"/>
              <a:ea typeface="Calibri"/>
              <a:cs typeface="Calibri"/>
            </a:rPr>
            <a:t> </a:t>
          </a:r>
          <a:r>
            <a:rPr lang="ru-RU" sz="2000" kern="1200" dirty="0" err="1">
              <a:solidFill>
                <a:schemeClr val="bg1"/>
              </a:solidFill>
              <a:latin typeface="Times New Roman"/>
              <a:ea typeface="Calibri"/>
              <a:cs typeface="Calibri"/>
            </a:rPr>
            <a:t>өзгерген</a:t>
          </a:r>
          <a:r>
            <a:rPr lang="ru-RU" sz="2000" kern="1200" dirty="0">
              <a:solidFill>
                <a:schemeClr val="bg1"/>
              </a:solidFill>
              <a:latin typeface="Times New Roman"/>
              <a:ea typeface="Calibri"/>
              <a:cs typeface="Calibri"/>
            </a:rPr>
            <a:t> </a:t>
          </a:r>
          <a:r>
            <a:rPr lang="ru-RU" sz="2000" kern="1200" dirty="0" err="1">
              <a:solidFill>
                <a:schemeClr val="bg1"/>
              </a:solidFill>
              <a:latin typeface="Times New Roman"/>
              <a:ea typeface="Calibri"/>
              <a:cs typeface="Calibri"/>
            </a:rPr>
            <a:t>болып</a:t>
          </a:r>
          <a:r>
            <a:rPr lang="ru-RU" sz="2000" kern="1200" dirty="0">
              <a:solidFill>
                <a:schemeClr val="bg1"/>
              </a:solidFill>
              <a:latin typeface="Times New Roman"/>
              <a:ea typeface="Calibri"/>
              <a:cs typeface="Calibri"/>
            </a:rPr>
            <a:t> </a:t>
          </a:r>
          <a:r>
            <a:rPr lang="ru-RU" sz="2000" kern="1200" dirty="0" err="1">
              <a:solidFill>
                <a:schemeClr val="bg1"/>
              </a:solidFill>
              <a:latin typeface="Times New Roman"/>
              <a:ea typeface="Calibri"/>
              <a:cs typeface="Calibri"/>
            </a:rPr>
            <a:t>есептеледі</a:t>
          </a:r>
          <a:endParaRPr lang="ru-RU" sz="2000" kern="1200" dirty="0">
            <a:solidFill>
              <a:schemeClr val="bg1"/>
            </a:solidFill>
            <a:latin typeface="Times New Roman"/>
          </a:endParaRPr>
        </a:p>
      </dsp:txBody>
      <dsp:txXfrm>
        <a:off x="4570134" y="556020"/>
        <a:ext cx="4153699" cy="24922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FAA4DD-7268-40FA-97D2-9B2B0D2ABB43}">
      <dsp:nvSpPr>
        <dsp:cNvPr id="0" name=""/>
        <dsp:cNvSpPr/>
      </dsp:nvSpPr>
      <dsp:spPr>
        <a:xfrm>
          <a:off x="1365" y="869595"/>
          <a:ext cx="4792898" cy="304349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9C4A78A-E097-4B14-B108-78FA72CAFA9D}">
      <dsp:nvSpPr>
        <dsp:cNvPr id="0" name=""/>
        <dsp:cNvSpPr/>
      </dsp:nvSpPr>
      <dsp:spPr>
        <a:xfrm>
          <a:off x="533909" y="1375512"/>
          <a:ext cx="4792898" cy="304349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just" defTabSz="889000">
            <a:lnSpc>
              <a:spcPct val="100000"/>
            </a:lnSpc>
            <a:spcBef>
              <a:spcPct val="0"/>
            </a:spcBef>
            <a:spcAft>
              <a:spcPct val="35000"/>
            </a:spcAft>
            <a:buNone/>
          </a:pPr>
          <a:r>
            <a:rPr lang="ru-RU" sz="2000" b="1" kern="1200" dirty="0">
              <a:latin typeface="Times New Roman"/>
              <a:cs typeface="Times New Roman"/>
            </a:rPr>
            <a:t>Дәрілік заттардың биотехнологиясы</a:t>
          </a:r>
          <a:r>
            <a:rPr lang="ru-RU" sz="2000" b="0" kern="1200" dirty="0">
              <a:latin typeface="Times New Roman"/>
              <a:cs typeface="Times New Roman"/>
            </a:rPr>
            <a:t> – бұл тірі организмдерді (микроорганизмдер, өсімдіктер, жануарлар, адамның жасушалары), олардың компоненттерін (ДНҚ, ферменттер, ақуыздар) немесе биологиялық процестерді қолдану арқылы </a:t>
          </a:r>
          <a:r>
            <a:rPr lang="ru-RU" sz="2000" b="1" kern="1200" dirty="0">
              <a:latin typeface="Times New Roman"/>
              <a:cs typeface="Times New Roman"/>
            </a:rPr>
            <a:t>жаңа дәрілік заттарды әзірлеу, өндіру және жетілдірумен айналысатын ғылым мен технологияның тоғысқан саласы</a:t>
          </a:r>
          <a:r>
            <a:rPr lang="ru-RU" sz="2000" b="0" kern="1200" dirty="0">
              <a:latin typeface="Times New Roman"/>
              <a:cs typeface="Times New Roman"/>
            </a:rPr>
            <a:t>.</a:t>
          </a:r>
          <a:endParaRPr lang="ru-RU" sz="2000" kern="1200" dirty="0">
            <a:latin typeface="Times New Roman"/>
            <a:cs typeface="Times New Roman"/>
          </a:endParaRPr>
        </a:p>
      </dsp:txBody>
      <dsp:txXfrm>
        <a:off x="623050" y="1464653"/>
        <a:ext cx="4614616" cy="2865208"/>
      </dsp:txXfrm>
    </dsp:sp>
    <dsp:sp modelId="{805ABAE2-874F-471A-8255-AC013DF33324}">
      <dsp:nvSpPr>
        <dsp:cNvPr id="0" name=""/>
        <dsp:cNvSpPr/>
      </dsp:nvSpPr>
      <dsp:spPr>
        <a:xfrm>
          <a:off x="5859352" y="869595"/>
          <a:ext cx="4792898" cy="304349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11ECBF3-983B-4E56-B6ED-4BC5AE45859B}">
      <dsp:nvSpPr>
        <dsp:cNvPr id="0" name=""/>
        <dsp:cNvSpPr/>
      </dsp:nvSpPr>
      <dsp:spPr>
        <a:xfrm>
          <a:off x="6391896" y="1375512"/>
          <a:ext cx="4792898" cy="304349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just" defTabSz="1155700">
            <a:lnSpc>
              <a:spcPct val="90000"/>
            </a:lnSpc>
            <a:spcBef>
              <a:spcPct val="0"/>
            </a:spcBef>
            <a:spcAft>
              <a:spcPct val="35000"/>
            </a:spcAft>
            <a:buNone/>
          </a:pPr>
          <a:r>
            <a:rPr lang="ru-RU" sz="2600" kern="1200" dirty="0" err="1">
              <a:latin typeface="Times New Roman"/>
              <a:cs typeface="Times New Roman"/>
            </a:rPr>
            <a:t>Бұл</a:t>
          </a:r>
          <a:r>
            <a:rPr lang="ru-RU" sz="2600" kern="1200" dirty="0">
              <a:latin typeface="Times New Roman"/>
              <a:cs typeface="Times New Roman"/>
            </a:rPr>
            <a:t> салада </a:t>
          </a:r>
          <a:r>
            <a:rPr lang="ru-RU" sz="2600" b="1" kern="1200" dirty="0" err="1">
              <a:latin typeface="Times New Roman"/>
              <a:cs typeface="Times New Roman"/>
            </a:rPr>
            <a:t>генетикалық</a:t>
          </a:r>
          <a:r>
            <a:rPr lang="ru-RU" sz="2600" b="1" kern="1200" dirty="0">
              <a:latin typeface="Times New Roman"/>
              <a:cs typeface="Times New Roman"/>
            </a:rPr>
            <a:t> инженерия</a:t>
          </a:r>
          <a:r>
            <a:rPr lang="ru-RU" sz="2600" kern="1200" dirty="0">
              <a:latin typeface="Times New Roman"/>
              <a:cs typeface="Times New Roman"/>
            </a:rPr>
            <a:t>, </a:t>
          </a:r>
          <a:r>
            <a:rPr lang="ru-RU" sz="2600" b="1" kern="1200" dirty="0" err="1">
              <a:latin typeface="Times New Roman"/>
              <a:cs typeface="Times New Roman"/>
            </a:rPr>
            <a:t>жасушалық</a:t>
          </a:r>
          <a:r>
            <a:rPr lang="ru-RU" sz="2600" b="1" kern="1200" dirty="0">
              <a:latin typeface="Times New Roman"/>
              <a:cs typeface="Times New Roman"/>
            </a:rPr>
            <a:t> инженерия</a:t>
          </a:r>
          <a:r>
            <a:rPr lang="ru-RU" sz="2600" kern="1200" dirty="0">
              <a:latin typeface="Times New Roman"/>
              <a:cs typeface="Times New Roman"/>
            </a:rPr>
            <a:t>, </a:t>
          </a:r>
          <a:r>
            <a:rPr lang="ru-RU" sz="2600" b="1" kern="1200" dirty="0" err="1">
              <a:latin typeface="Times New Roman"/>
              <a:cs typeface="Times New Roman"/>
            </a:rPr>
            <a:t>ферменттік</a:t>
          </a:r>
          <a:r>
            <a:rPr lang="ru-RU" sz="2600" b="1" kern="1200" dirty="0">
              <a:latin typeface="Times New Roman"/>
              <a:cs typeface="Times New Roman"/>
            </a:rPr>
            <a:t> </a:t>
          </a:r>
          <a:r>
            <a:rPr lang="ru-RU" sz="2600" b="1" kern="1200" dirty="0" err="1">
              <a:latin typeface="Times New Roman"/>
              <a:cs typeface="Times New Roman"/>
            </a:rPr>
            <a:t>технологиялар</a:t>
          </a:r>
          <a:r>
            <a:rPr lang="ru-RU" sz="2600" b="0" kern="1200" dirty="0">
              <a:latin typeface="Times New Roman"/>
              <a:cs typeface="Times New Roman"/>
            </a:rPr>
            <a:t>, </a:t>
          </a:r>
          <a:r>
            <a:rPr lang="ru-RU" sz="2600" b="1" kern="1200" dirty="0" err="1">
              <a:latin typeface="Times New Roman"/>
              <a:cs typeface="Times New Roman"/>
            </a:rPr>
            <a:t>жасуша</a:t>
          </a:r>
          <a:r>
            <a:rPr lang="ru-RU" sz="2600" b="1" kern="1200" dirty="0">
              <a:latin typeface="Times New Roman"/>
              <a:cs typeface="Times New Roman"/>
            </a:rPr>
            <a:t> </a:t>
          </a:r>
          <a:r>
            <a:rPr lang="ru-RU" sz="2600" b="1" kern="1200" dirty="0" err="1">
              <a:latin typeface="Times New Roman"/>
              <a:cs typeface="Times New Roman"/>
            </a:rPr>
            <a:t>культурасын</a:t>
          </a:r>
          <a:r>
            <a:rPr lang="ru-RU" sz="2600" b="1" kern="1200" dirty="0">
              <a:latin typeface="Times New Roman"/>
              <a:cs typeface="Times New Roman"/>
            </a:rPr>
            <a:t> </a:t>
          </a:r>
          <a:r>
            <a:rPr lang="ru-RU" sz="2600" b="1" kern="1200" dirty="0" err="1">
              <a:latin typeface="Times New Roman"/>
              <a:cs typeface="Times New Roman"/>
            </a:rPr>
            <a:t>өсіру</a:t>
          </a:r>
          <a:r>
            <a:rPr lang="ru-RU" sz="2600" kern="1200" dirty="0">
              <a:latin typeface="Times New Roman"/>
              <a:cs typeface="Times New Roman"/>
            </a:rPr>
            <a:t>, </a:t>
          </a:r>
          <a:r>
            <a:rPr lang="ru-RU" sz="2600" kern="1200" dirty="0" err="1">
              <a:latin typeface="Times New Roman"/>
              <a:cs typeface="Times New Roman"/>
            </a:rPr>
            <a:t>сондай-ақ</a:t>
          </a:r>
          <a:r>
            <a:rPr lang="ru-RU" sz="2600" kern="1200" dirty="0">
              <a:latin typeface="Times New Roman"/>
              <a:cs typeface="Times New Roman"/>
            </a:rPr>
            <a:t> </a:t>
          </a:r>
          <a:r>
            <a:rPr lang="ru-RU" sz="2600" b="1" kern="1200" dirty="0" err="1">
              <a:latin typeface="Times New Roman"/>
              <a:cs typeface="Times New Roman"/>
            </a:rPr>
            <a:t>инновациялық</a:t>
          </a:r>
          <a:r>
            <a:rPr lang="ru-RU" sz="2600" b="1" kern="1200" dirty="0">
              <a:latin typeface="Times New Roman"/>
              <a:cs typeface="Times New Roman"/>
            </a:rPr>
            <a:t> </a:t>
          </a:r>
          <a:r>
            <a:rPr lang="ru-RU" sz="2600" b="1" kern="1200" dirty="0" err="1">
              <a:latin typeface="Times New Roman"/>
              <a:cs typeface="Times New Roman"/>
            </a:rPr>
            <a:t>биотехнологиялық</a:t>
          </a:r>
          <a:r>
            <a:rPr lang="ru-RU" sz="2600" b="1" kern="1200" dirty="0">
              <a:latin typeface="Times New Roman"/>
              <a:cs typeface="Times New Roman"/>
            </a:rPr>
            <a:t> </a:t>
          </a:r>
          <a:r>
            <a:rPr lang="ru-RU" sz="2600" b="1" kern="1200" dirty="0" err="1">
              <a:latin typeface="Times New Roman"/>
              <a:cs typeface="Times New Roman"/>
            </a:rPr>
            <a:t>әдістер</a:t>
          </a:r>
          <a:r>
            <a:rPr lang="ru-RU" sz="2600" kern="1200" dirty="0">
              <a:latin typeface="Times New Roman"/>
              <a:cs typeface="Times New Roman"/>
            </a:rPr>
            <a:t> </a:t>
          </a:r>
          <a:r>
            <a:rPr lang="ru-RU" sz="2600" kern="1200" dirty="0" err="1">
              <a:latin typeface="Times New Roman"/>
              <a:cs typeface="Times New Roman"/>
            </a:rPr>
            <a:t>кеңінен</a:t>
          </a:r>
          <a:r>
            <a:rPr lang="ru-RU" sz="2600" kern="1200" dirty="0">
              <a:latin typeface="Times New Roman"/>
              <a:cs typeface="Times New Roman"/>
            </a:rPr>
            <a:t> </a:t>
          </a:r>
          <a:r>
            <a:rPr lang="ru-RU" sz="2600" kern="1200" dirty="0" err="1">
              <a:latin typeface="Times New Roman"/>
              <a:cs typeface="Times New Roman"/>
            </a:rPr>
            <a:t>қолданылады</a:t>
          </a:r>
          <a:r>
            <a:rPr lang="ru-RU" sz="2600" kern="1200" dirty="0">
              <a:latin typeface="Times New Roman"/>
              <a:cs typeface="Times New Roman"/>
            </a:rPr>
            <a:t>.</a:t>
          </a:r>
        </a:p>
      </dsp:txBody>
      <dsp:txXfrm>
        <a:off x="6481037" y="1464653"/>
        <a:ext cx="4614616" cy="2865208"/>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F2FFB779-270B-4192-84BA-A697F48306DC}" type="datetimeFigureOut">
              <a:rPr lang="ru-RU" smtClean="0"/>
              <a:t>22.10.2025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16107992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2FFB779-270B-4192-84BA-A697F48306DC}" type="datetimeFigureOut">
              <a:rPr lang="ru-RU" smtClean="0"/>
              <a:t>22.10.2025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06572748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2FFB779-270B-4192-84BA-A697F48306DC}" type="datetimeFigureOut">
              <a:rPr lang="ru-RU" smtClean="0"/>
              <a:t>22.10.2025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81226175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2FFB779-270B-4192-84BA-A697F48306DC}" type="datetimeFigureOut">
              <a:rPr lang="ru-RU" smtClean="0"/>
              <a:t>22.10.2025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70371172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F2FFB779-270B-4192-84BA-A697F48306DC}" type="datetimeFigureOut">
              <a:rPr lang="ru-RU" smtClean="0"/>
              <a:t>22.10.2025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407636989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F2FFB779-270B-4192-84BA-A697F48306DC}" type="datetimeFigureOut">
              <a:rPr lang="ru-RU" smtClean="0"/>
              <a:t>22.10.2025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62576220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F2FFB779-270B-4192-84BA-A697F48306DC}" type="datetimeFigureOut">
              <a:rPr lang="ru-RU" smtClean="0"/>
              <a:t>22.10.2025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18800276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F2FFB779-270B-4192-84BA-A697F48306DC}" type="datetimeFigureOut">
              <a:rPr lang="ru-RU" smtClean="0"/>
              <a:t>22.10.2025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29533554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2FFB779-270B-4192-84BA-A697F48306DC}" type="datetimeFigureOut">
              <a:rPr lang="ru-RU" smtClean="0"/>
              <a:t>22.10.2025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198875414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2FFB779-270B-4192-84BA-A697F48306DC}" type="datetimeFigureOut">
              <a:rPr lang="ru-RU" smtClean="0"/>
              <a:t>22.10.2025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366569528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2FFB779-270B-4192-84BA-A697F48306DC}" type="datetimeFigureOut">
              <a:rPr lang="ru-RU" smtClean="0"/>
              <a:t>22.10.2025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13416924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FFB779-270B-4192-84BA-A697F48306DC}" type="datetimeFigureOut">
              <a:rPr lang="ru-RU" smtClean="0"/>
              <a:t>22.10.2025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85DC19C-03DA-4066-9FF7-D0BF1BC6D6F6}" type="slidenum">
              <a:rPr lang="ru-RU" smtClean="0"/>
              <a:t>‹#›</a:t>
            </a:fld>
            <a:endParaRPr lang="ru-RU"/>
          </a:p>
        </p:txBody>
      </p:sp>
    </p:spTree>
    <p:extLst>
      <p:ext uri="{BB962C8B-B14F-4D97-AF65-F5344CB8AC3E}">
        <p14:creationId xmlns:p14="http://schemas.microsoft.com/office/powerpoint/2010/main" val="3154979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0.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1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28.png"/><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image" Target="../media/image29.sv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34.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diagramLayout" Target="../diagrams/layout3.xml"/><Relationship Id="rId7" Type="http://schemas.openxmlformats.org/officeDocument/2006/relationships/image" Target="../media/image8.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11.svg"/><Relationship Id="rId4" Type="http://schemas.openxmlformats.org/officeDocument/2006/relationships/diagramQuickStyle" Target="../diagrams/quickStyle3.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497725C-6431-496A-B11C-691354780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ctrTitle"/>
          </p:nvPr>
        </p:nvSpPr>
        <p:spPr>
          <a:xfrm>
            <a:off x="857501" y="2566554"/>
            <a:ext cx="5745271" cy="2736965"/>
          </a:xfrm>
        </p:spPr>
        <p:txBody>
          <a:bodyPr vert="horz" lIns="91440" tIns="45720" rIns="91440" bIns="45720" rtlCol="0" anchor="t">
            <a:noAutofit/>
          </a:bodyPr>
          <a:lstStyle/>
          <a:p>
            <a:r>
              <a:rPr lang="ru-RU" sz="2800" b="1" dirty="0" err="1">
                <a:latin typeface="Times New Roman"/>
                <a:ea typeface="+mj-lt"/>
                <a:cs typeface="Times New Roman"/>
              </a:rPr>
              <a:t>Биологиялық</a:t>
            </a:r>
            <a:r>
              <a:rPr lang="ru-RU" sz="2800" b="1" dirty="0">
                <a:latin typeface="Times New Roman"/>
                <a:ea typeface="+mj-lt"/>
                <a:cs typeface="Times New Roman"/>
              </a:rPr>
              <a:t> </a:t>
            </a:r>
            <a:r>
              <a:rPr lang="ru-RU" sz="2800" b="1" dirty="0" err="1">
                <a:latin typeface="Times New Roman"/>
                <a:ea typeface="+mj-lt"/>
                <a:cs typeface="Times New Roman"/>
              </a:rPr>
              <a:t>нысандар</a:t>
            </a:r>
            <a:r>
              <a:rPr lang="ru-RU" sz="2800" b="1" dirty="0">
                <a:latin typeface="Times New Roman"/>
                <a:ea typeface="+mj-lt"/>
                <a:cs typeface="Times New Roman"/>
              </a:rPr>
              <a:t>. </a:t>
            </a:r>
            <a:r>
              <a:rPr lang="ru-RU" sz="2800" b="1" dirty="0" err="1">
                <a:latin typeface="Times New Roman"/>
                <a:ea typeface="+mj-lt"/>
                <a:cs typeface="Times New Roman"/>
              </a:rPr>
              <a:t>Биологиялық</a:t>
            </a:r>
            <a:r>
              <a:rPr lang="ru-RU" sz="2800" b="1" dirty="0">
                <a:latin typeface="Times New Roman"/>
                <a:ea typeface="+mj-lt"/>
                <a:cs typeface="Times New Roman"/>
              </a:rPr>
              <a:t> </a:t>
            </a:r>
            <a:r>
              <a:rPr lang="ru-RU" sz="2800" b="1" dirty="0" err="1">
                <a:latin typeface="Times New Roman"/>
                <a:ea typeface="+mj-lt"/>
                <a:cs typeface="Times New Roman"/>
              </a:rPr>
              <a:t>нысандарды</a:t>
            </a:r>
            <a:r>
              <a:rPr lang="ru-RU" sz="2800" b="1" dirty="0">
                <a:latin typeface="Times New Roman"/>
                <a:ea typeface="+mj-lt"/>
                <a:cs typeface="Times New Roman"/>
              </a:rPr>
              <a:t> </a:t>
            </a:r>
            <a:r>
              <a:rPr lang="ru-RU" sz="2800" b="1" dirty="0" err="1">
                <a:latin typeface="Times New Roman"/>
                <a:ea typeface="+mj-lt"/>
                <a:cs typeface="Times New Roman"/>
              </a:rPr>
              <a:t>жетілдіру</a:t>
            </a:r>
            <a:r>
              <a:rPr lang="ru-RU" sz="2800" b="1" dirty="0">
                <a:latin typeface="Times New Roman"/>
                <a:ea typeface="+mj-lt"/>
                <a:cs typeface="Times New Roman"/>
              </a:rPr>
              <a:t>. </a:t>
            </a:r>
            <a:r>
              <a:rPr lang="ru-RU" sz="2800" b="1" dirty="0" err="1">
                <a:latin typeface="Times New Roman"/>
                <a:ea typeface="+mj-lt"/>
                <a:cs typeface="Times New Roman"/>
              </a:rPr>
              <a:t>Дәрілік</a:t>
            </a:r>
            <a:r>
              <a:rPr lang="ru-RU" sz="2800" b="1" dirty="0">
                <a:latin typeface="Times New Roman"/>
                <a:ea typeface="+mj-lt"/>
                <a:cs typeface="Times New Roman"/>
              </a:rPr>
              <a:t> </a:t>
            </a:r>
            <a:r>
              <a:rPr lang="ru-RU" sz="2800" b="1" dirty="0" err="1">
                <a:latin typeface="Times New Roman"/>
                <a:ea typeface="+mj-lt"/>
                <a:cs typeface="Times New Roman"/>
              </a:rPr>
              <a:t>заттардың</a:t>
            </a:r>
            <a:r>
              <a:rPr lang="ru-RU" sz="2800" b="1" dirty="0">
                <a:latin typeface="Times New Roman"/>
                <a:ea typeface="+mj-lt"/>
                <a:cs typeface="Times New Roman"/>
              </a:rPr>
              <a:t> </a:t>
            </a:r>
            <a:r>
              <a:rPr lang="ru-RU" sz="2800" b="1" dirty="0" err="1">
                <a:latin typeface="Times New Roman"/>
                <a:ea typeface="+mj-lt"/>
                <a:cs typeface="Times New Roman"/>
              </a:rPr>
              <a:t>биотехнологиясы</a:t>
            </a:r>
            <a:r>
              <a:rPr lang="ru-RU" sz="2800" b="1" dirty="0">
                <a:latin typeface="Times New Roman"/>
                <a:ea typeface="+mj-lt"/>
                <a:cs typeface="Times New Roman"/>
              </a:rPr>
              <a:t>.</a:t>
            </a:r>
            <a:endParaRPr lang="ru-RU" sz="2800" dirty="0">
              <a:latin typeface="Times New Roman"/>
              <a:ea typeface="+mj-lt"/>
              <a:cs typeface="Times New Roman"/>
            </a:endParaRPr>
          </a:p>
          <a:p>
            <a:endParaRPr lang="ru-RU" sz="3200" b="1" dirty="0">
              <a:latin typeface="Times New Roman"/>
              <a:cs typeface="Times New Roman"/>
            </a:endParaRPr>
          </a:p>
        </p:txBody>
      </p:sp>
      <p:grpSp>
        <p:nvGrpSpPr>
          <p:cNvPr id="21" name="Group 2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22" name="Rectangle 2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4" descr="Доктор просматривает изображение с предметного стекла микроскопа на сенсорном экране">
            <a:extLst>
              <a:ext uri="{FF2B5EF4-FFF2-40B4-BE49-F238E27FC236}">
                <a16:creationId xmlns:a16="http://schemas.microsoft.com/office/drawing/2014/main" id="{4A97C6AF-EA3C-D36E-6777-D8A3830E0CE3}"/>
              </a:ext>
            </a:extLst>
          </p:cNvPr>
          <p:cNvPicPr>
            <a:picLocks noChangeAspect="1"/>
          </p:cNvPicPr>
          <p:nvPr/>
        </p:nvPicPr>
        <p:blipFill>
          <a:blip r:embed="rId2"/>
          <a:srcRect r="-1" b="11597"/>
          <a:stretch>
            <a:fillRect/>
          </a:stretch>
        </p:blipFill>
        <p:spPr>
          <a:xfrm>
            <a:off x="7114162" y="471748"/>
            <a:ext cx="4324849" cy="2552007"/>
          </a:xfrm>
          <a:prstGeom prst="rect">
            <a:avLst/>
          </a:prstGeom>
        </p:spPr>
      </p:pic>
      <p:sp>
        <p:nvSpPr>
          <p:cNvPr id="30" name="Rectangle 2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3" descr="Систематизировано пилюли и капсулы">
            <a:extLst>
              <a:ext uri="{FF2B5EF4-FFF2-40B4-BE49-F238E27FC236}">
                <a16:creationId xmlns:a16="http://schemas.microsoft.com/office/drawing/2014/main" id="{63E548CD-D088-4694-39AD-233A917327A6}"/>
              </a:ext>
            </a:extLst>
          </p:cNvPr>
          <p:cNvPicPr>
            <a:picLocks noChangeAspect="1"/>
          </p:cNvPicPr>
          <p:nvPr/>
        </p:nvPicPr>
        <p:blipFill>
          <a:blip r:embed="rId3"/>
          <a:srcRect t="5744" b="5744"/>
          <a:stretch>
            <a:fillRect/>
          </a:stretch>
        </p:blipFill>
        <p:spPr>
          <a:xfrm>
            <a:off x="7114162" y="3676230"/>
            <a:ext cx="4324849" cy="2552007"/>
          </a:xfrm>
          <a:prstGeom prst="rect">
            <a:avLst/>
          </a:prstGeom>
        </p:spPr>
      </p:pic>
      <p:sp>
        <p:nvSpPr>
          <p:cNvPr id="8" name="TextBox 7">
            <a:extLst>
              <a:ext uri="{FF2B5EF4-FFF2-40B4-BE49-F238E27FC236}">
                <a16:creationId xmlns:a16="http://schemas.microsoft.com/office/drawing/2014/main" id="{AD203597-53F0-FE00-A582-1D23D90CF29B}"/>
              </a:ext>
            </a:extLst>
          </p:cNvPr>
          <p:cNvSpPr txBox="1"/>
          <p:nvPr/>
        </p:nvSpPr>
        <p:spPr>
          <a:xfrm>
            <a:off x="734292" y="471054"/>
            <a:ext cx="5992090" cy="8233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918"/>
              </a:lnSpc>
            </a:pPr>
            <a:r>
              <a:rPr lang="ru-RU" b="1">
                <a:latin typeface="Times New Roman"/>
                <a:cs typeface="Segoe UI"/>
              </a:rPr>
              <a:t>Әл-фараби атындағы қазақ ұлттық университеті </a:t>
            </a:r>
            <a:r>
              <a:rPr lang="ru-RU">
                <a:latin typeface="Times New Roman"/>
                <a:cs typeface="Times New Roman"/>
              </a:rPr>
              <a:t> </a:t>
            </a:r>
          </a:p>
          <a:p>
            <a:pPr algn="ctr">
              <a:lnSpc>
                <a:spcPts val="1918"/>
              </a:lnSpc>
            </a:pPr>
            <a:r>
              <a:rPr lang="ru-RU" b="1">
                <a:latin typeface="Times New Roman"/>
                <a:cs typeface="Segoe UI"/>
              </a:rPr>
              <a:t>Медицина және денсаулық сақтау факультеті </a:t>
            </a:r>
            <a:r>
              <a:rPr lang="ru-RU">
                <a:latin typeface="Times New Roman"/>
                <a:cs typeface="Times New Roman"/>
              </a:rPr>
              <a:t> </a:t>
            </a:r>
          </a:p>
          <a:p>
            <a:pPr algn="ctr">
              <a:lnSpc>
                <a:spcPts val="1918"/>
              </a:lnSpc>
            </a:pPr>
            <a:r>
              <a:rPr lang="ru-RU" b="1">
                <a:latin typeface="Times New Roman"/>
                <a:cs typeface="Segoe UI"/>
              </a:rPr>
              <a:t>Іргелі медицина кафедрасы</a:t>
            </a:r>
            <a:r>
              <a:rPr lang="ru-RU">
                <a:latin typeface="Times New Roman"/>
                <a:cs typeface="Times New Roman"/>
              </a:rPr>
              <a:t> </a:t>
            </a:r>
          </a:p>
        </p:txBody>
      </p:sp>
      <p:sp>
        <p:nvSpPr>
          <p:cNvPr id="9" name="TextBox 8">
            <a:extLst>
              <a:ext uri="{FF2B5EF4-FFF2-40B4-BE49-F238E27FC236}">
                <a16:creationId xmlns:a16="http://schemas.microsoft.com/office/drawing/2014/main" id="{90207534-7C55-62ED-56A4-BEEB4BEE3B13}"/>
              </a:ext>
            </a:extLst>
          </p:cNvPr>
          <p:cNvSpPr txBox="1"/>
          <p:nvPr/>
        </p:nvSpPr>
        <p:spPr>
          <a:xfrm>
            <a:off x="4846320" y="6445135"/>
            <a:ext cx="24993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ru-RU" sz="1400" b="1">
                <a:latin typeface="Times New Roman"/>
                <a:cs typeface="Times New Roman"/>
              </a:rPr>
              <a:t>Алматы 2025</a:t>
            </a:r>
            <a:endParaRPr lang="ru-RU" sz="1400">
              <a:latin typeface="Times New Roman"/>
              <a:cs typeface="Times New Roman"/>
            </a:endParaRPr>
          </a:p>
        </p:txBody>
      </p:sp>
      <p:sp>
        <p:nvSpPr>
          <p:cNvPr id="13" name="Номер слайда 12">
            <a:extLst>
              <a:ext uri="{FF2B5EF4-FFF2-40B4-BE49-F238E27FC236}">
                <a16:creationId xmlns:a16="http://schemas.microsoft.com/office/drawing/2014/main" id="{B6081F40-EBF2-5BB3-0277-F3412F7621FC}"/>
              </a:ext>
            </a:extLst>
          </p:cNvPr>
          <p:cNvSpPr>
            <a:spLocks noGrp="1"/>
          </p:cNvSpPr>
          <p:nvPr>
            <p:ph type="sldNum" sz="quarter" idx="12"/>
          </p:nvPr>
        </p:nvSpPr>
        <p:spPr/>
        <p:txBody>
          <a:bodyPr/>
          <a:lstStyle/>
          <a:p>
            <a:fld id="{285DC19C-03DA-4066-9FF7-D0BF1BC6D6F6}" type="slidenum">
              <a:rPr lang="ru-RU" smtClean="0"/>
              <a:t>1</a:t>
            </a:fld>
            <a:endParaRPr lang="ru-RU"/>
          </a:p>
        </p:txBody>
      </p:sp>
    </p:spTree>
    <p:extLst>
      <p:ext uri="{BB962C8B-B14F-4D97-AF65-F5344CB8AC3E}">
        <p14:creationId xmlns:p14="http://schemas.microsoft.com/office/powerpoint/2010/main" val="1351651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6F21BAD9-FF45-8E55-6AD8-C5B30E7D7BDD}"/>
              </a:ext>
            </a:extLst>
          </p:cNvPr>
          <p:cNvSpPr>
            <a:spLocks noGrp="1"/>
          </p:cNvSpPr>
          <p:nvPr>
            <p:ph type="title"/>
          </p:nvPr>
        </p:nvSpPr>
        <p:spPr>
          <a:xfrm>
            <a:off x="1035348" y="776436"/>
            <a:ext cx="4020651" cy="1554480"/>
          </a:xfrm>
        </p:spPr>
        <p:txBody>
          <a:bodyPr vert="horz" lIns="91440" tIns="45720" rIns="91440" bIns="45720" rtlCol="0" anchor="ctr">
            <a:noAutofit/>
          </a:bodyPr>
          <a:lstStyle/>
          <a:p>
            <a:pPr algn="ctr"/>
            <a:r>
              <a:rPr lang="ru-RU" sz="2800" b="1" i="1" dirty="0" err="1">
                <a:latin typeface="Times New Roman"/>
                <a:ea typeface="+mj-lt"/>
                <a:cs typeface="+mj-lt"/>
              </a:rPr>
              <a:t>Микробионысандар</a:t>
            </a:r>
            <a:endParaRPr lang="ru-RU" b="1" i="1" dirty="0">
              <a:latin typeface="Times New Roman"/>
            </a:endParaRP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Номер слайда 3">
            <a:extLst>
              <a:ext uri="{FF2B5EF4-FFF2-40B4-BE49-F238E27FC236}">
                <a16:creationId xmlns:a16="http://schemas.microsoft.com/office/drawing/2014/main" id="{05B6C968-CB17-D773-5D33-CE15832E0963}"/>
              </a:ext>
            </a:extLst>
          </p:cNvPr>
          <p:cNvSpPr>
            <a:spLocks noGrp="1"/>
          </p:cNvSpPr>
          <p:nvPr>
            <p:ph type="sldNum" sz="quarter" idx="12"/>
          </p:nvPr>
        </p:nvSpPr>
        <p:spPr>
          <a:xfrm>
            <a:off x="8610600" y="6492240"/>
            <a:ext cx="2743200" cy="365125"/>
          </a:xfrm>
        </p:spPr>
        <p:txBody>
          <a:bodyPr>
            <a:normAutofit/>
          </a:bodyPr>
          <a:lstStyle/>
          <a:p>
            <a:pPr>
              <a:spcAft>
                <a:spcPts val="600"/>
              </a:spcAft>
            </a:pPr>
            <a:fld id="{285DC19C-03DA-4066-9FF7-D0BF1BC6D6F6}" type="slidenum">
              <a:rPr lang="ru-RU" smtClean="0"/>
              <a:pPr>
                <a:spcAft>
                  <a:spcPts val="600"/>
                </a:spcAft>
              </a:pPr>
              <a:t>10</a:t>
            </a:fld>
            <a:endParaRPr lang="ru-RU"/>
          </a:p>
        </p:txBody>
      </p:sp>
      <p:sp>
        <p:nvSpPr>
          <p:cNvPr id="6" name="Прямоугольник 5">
            <a:extLst>
              <a:ext uri="{FF2B5EF4-FFF2-40B4-BE49-F238E27FC236}">
                <a16:creationId xmlns:a16="http://schemas.microsoft.com/office/drawing/2014/main" id="{366AEB4F-6CBB-212F-2743-EAB79D0E823F}"/>
              </a:ext>
            </a:extLst>
          </p:cNvPr>
          <p:cNvSpPr/>
          <p:nvPr/>
        </p:nvSpPr>
        <p:spPr>
          <a:xfrm>
            <a:off x="5429936" y="614964"/>
            <a:ext cx="6115216" cy="56456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ru-RU" b="1" i="1" err="1">
                <a:latin typeface="Times New Roman"/>
                <a:ea typeface="+mn-lt"/>
                <a:cs typeface="+mn-lt"/>
              </a:rPr>
              <a:t>Бұл</a:t>
            </a:r>
            <a:r>
              <a:rPr lang="ru-RU" b="1" i="1" dirty="0">
                <a:latin typeface="Times New Roman"/>
                <a:ea typeface="+mn-lt"/>
                <a:cs typeface="+mn-lt"/>
              </a:rPr>
              <a:t> </a:t>
            </a:r>
            <a:r>
              <a:rPr lang="ru-RU" b="1" i="1" err="1">
                <a:latin typeface="Times New Roman"/>
                <a:ea typeface="+mn-lt"/>
                <a:cs typeface="+mn-lt"/>
              </a:rPr>
              <a:t>ныша</a:t>
            </a:r>
            <a:r>
              <a:rPr lang="ru-RU" b="1" i="1" dirty="0">
                <a:latin typeface="Times New Roman"/>
                <a:ea typeface="+mn-lt"/>
                <a:cs typeface="+mn-lt"/>
              </a:rPr>
              <a:t> </a:t>
            </a:r>
            <a:r>
              <a:rPr lang="ru-RU" b="1" i="1" err="1">
                <a:latin typeface="Times New Roman"/>
                <a:ea typeface="+mn-lt"/>
                <a:cs typeface="+mn-lt"/>
              </a:rPr>
              <a:t>келесі</a:t>
            </a:r>
            <a:r>
              <a:rPr lang="ru-RU" b="1" i="1" dirty="0">
                <a:latin typeface="Times New Roman"/>
                <a:ea typeface="+mn-lt"/>
                <a:cs typeface="+mn-lt"/>
              </a:rPr>
              <a:t> </a:t>
            </a:r>
            <a:r>
              <a:rPr lang="ru-RU" b="1" i="1" err="1">
                <a:latin typeface="Times New Roman"/>
                <a:ea typeface="+mn-lt"/>
                <a:cs typeface="+mn-lt"/>
              </a:rPr>
              <a:t>міндеттерді</a:t>
            </a:r>
            <a:r>
              <a:rPr lang="ru-RU" b="1" i="1" dirty="0">
                <a:latin typeface="Times New Roman"/>
                <a:ea typeface="+mn-lt"/>
                <a:cs typeface="+mn-lt"/>
              </a:rPr>
              <a:t> </a:t>
            </a:r>
            <a:r>
              <a:rPr lang="ru-RU" b="1" i="1" err="1">
                <a:latin typeface="Times New Roman"/>
                <a:ea typeface="+mn-lt"/>
                <a:cs typeface="+mn-lt"/>
              </a:rPr>
              <a:t>қамтамасыз</a:t>
            </a:r>
            <a:r>
              <a:rPr lang="ru-RU" b="1" i="1" dirty="0">
                <a:latin typeface="Times New Roman"/>
                <a:ea typeface="+mn-lt"/>
                <a:cs typeface="+mn-lt"/>
              </a:rPr>
              <a:t> </a:t>
            </a:r>
            <a:r>
              <a:rPr lang="ru-RU" b="1" i="1" err="1">
                <a:latin typeface="Times New Roman"/>
                <a:ea typeface="+mn-lt"/>
                <a:cs typeface="+mn-lt"/>
              </a:rPr>
              <a:t>етуі</a:t>
            </a:r>
            <a:r>
              <a:rPr lang="ru-RU" b="1" i="1" dirty="0">
                <a:latin typeface="Times New Roman"/>
                <a:ea typeface="+mn-lt"/>
                <a:cs typeface="+mn-lt"/>
              </a:rPr>
              <a:t> </a:t>
            </a:r>
            <a:r>
              <a:rPr lang="ru-RU" b="1" i="1" err="1">
                <a:latin typeface="Times New Roman"/>
                <a:ea typeface="+mn-lt"/>
                <a:cs typeface="+mn-lt"/>
              </a:rPr>
              <a:t>тиіс</a:t>
            </a:r>
            <a:r>
              <a:rPr lang="ru-RU" b="1" i="1" dirty="0">
                <a:latin typeface="Times New Roman"/>
                <a:ea typeface="+mn-lt"/>
                <a:cs typeface="+mn-lt"/>
              </a:rPr>
              <a:t>:</a:t>
            </a:r>
            <a:endParaRPr lang="ru-RU" b="1" i="1">
              <a:latin typeface="Times New Roman"/>
              <a:cs typeface="Times New Roman"/>
            </a:endParaRPr>
          </a:p>
          <a:p>
            <a:pPr marL="285750" indent="-285750" algn="just">
              <a:buFont typeface="Arial"/>
              <a:buChar char="•"/>
            </a:pPr>
            <a:r>
              <a:rPr lang="ru-RU" b="1" err="1">
                <a:latin typeface="Times New Roman"/>
                <a:ea typeface="+mn-lt"/>
                <a:cs typeface="+mn-lt"/>
              </a:rPr>
              <a:t>Бионысанның</a:t>
            </a:r>
            <a:r>
              <a:rPr lang="ru-RU" b="1" dirty="0">
                <a:latin typeface="Times New Roman"/>
                <a:ea typeface="+mn-lt"/>
                <a:cs typeface="+mn-lt"/>
              </a:rPr>
              <a:t> </a:t>
            </a:r>
            <a:r>
              <a:rPr lang="ru-RU" b="1" err="1">
                <a:latin typeface="Times New Roman"/>
                <a:ea typeface="+mn-lt"/>
                <a:cs typeface="+mn-lt"/>
              </a:rPr>
              <a:t>монокультурада</a:t>
            </a:r>
            <a:r>
              <a:rPr lang="ru-RU" b="1" dirty="0">
                <a:latin typeface="Times New Roman"/>
                <a:ea typeface="+mn-lt"/>
                <a:cs typeface="+mn-lt"/>
              </a:rPr>
              <a:t> </a:t>
            </a:r>
            <a:r>
              <a:rPr lang="ru-RU" b="1" err="1">
                <a:latin typeface="Times New Roman"/>
                <a:ea typeface="+mn-lt"/>
                <a:cs typeface="+mn-lt"/>
              </a:rPr>
              <a:t>өмір</a:t>
            </a:r>
            <a:r>
              <a:rPr lang="ru-RU" b="1" dirty="0">
                <a:latin typeface="Times New Roman"/>
                <a:ea typeface="+mn-lt"/>
                <a:cs typeface="+mn-lt"/>
              </a:rPr>
              <a:t> </a:t>
            </a:r>
            <a:r>
              <a:rPr lang="ru-RU" b="1" err="1">
                <a:latin typeface="Times New Roman"/>
                <a:ea typeface="+mn-lt"/>
                <a:cs typeface="+mn-lt"/>
              </a:rPr>
              <a:t>сүруіне</a:t>
            </a:r>
            <a:r>
              <a:rPr lang="ru-RU" b="1" dirty="0">
                <a:latin typeface="Times New Roman"/>
                <a:ea typeface="+mn-lt"/>
                <a:cs typeface="+mn-lt"/>
              </a:rPr>
              <a:t> </a:t>
            </a:r>
            <a:r>
              <a:rPr lang="ru-RU" b="1" err="1">
                <a:latin typeface="Times New Roman"/>
                <a:ea typeface="+mn-lt"/>
                <a:cs typeface="+mn-lt"/>
              </a:rPr>
              <a:t>қажетті</a:t>
            </a:r>
            <a:r>
              <a:rPr lang="ru-RU" b="1" dirty="0">
                <a:latin typeface="Times New Roman"/>
                <a:ea typeface="+mn-lt"/>
                <a:cs typeface="+mn-lt"/>
              </a:rPr>
              <a:t> </a:t>
            </a:r>
            <a:r>
              <a:rPr lang="ru-RU" b="1" err="1">
                <a:latin typeface="Times New Roman"/>
                <a:ea typeface="+mn-lt"/>
                <a:cs typeface="+mn-lt"/>
              </a:rPr>
              <a:t>жағдай</a:t>
            </a:r>
            <a:r>
              <a:rPr lang="ru-RU" b="1" dirty="0">
                <a:latin typeface="Times New Roman"/>
                <a:ea typeface="+mn-lt"/>
                <a:cs typeface="+mn-lt"/>
              </a:rPr>
              <a:t> </a:t>
            </a:r>
            <a:r>
              <a:rPr lang="ru-RU" b="1" err="1">
                <a:latin typeface="Times New Roman"/>
                <a:ea typeface="+mn-lt"/>
                <a:cs typeface="+mn-lt"/>
              </a:rPr>
              <a:t>жасау</a:t>
            </a:r>
            <a:r>
              <a:rPr lang="ru-RU" b="1" dirty="0">
                <a:latin typeface="Times New Roman"/>
                <a:ea typeface="+mn-lt"/>
                <a:cs typeface="+mn-lt"/>
              </a:rPr>
              <a:t>;</a:t>
            </a:r>
            <a:endParaRPr lang="ru-RU" dirty="0">
              <a:latin typeface="Times New Roman"/>
              <a:cs typeface="Times New Roman"/>
            </a:endParaRPr>
          </a:p>
          <a:p>
            <a:pPr marL="285750" indent="-285750" algn="just">
              <a:buFont typeface="Arial"/>
              <a:buChar char="•"/>
            </a:pPr>
            <a:r>
              <a:rPr lang="ru-RU" b="1" err="1">
                <a:latin typeface="Times New Roman"/>
                <a:ea typeface="+mn-lt"/>
                <a:cs typeface="+mn-lt"/>
              </a:rPr>
              <a:t>Қажетті</a:t>
            </a:r>
            <a:r>
              <a:rPr lang="ru-RU" b="1" dirty="0">
                <a:latin typeface="Times New Roman"/>
                <a:ea typeface="+mn-lt"/>
                <a:cs typeface="+mn-lt"/>
              </a:rPr>
              <a:t> </a:t>
            </a:r>
            <a:r>
              <a:rPr lang="ru-RU" b="1" err="1">
                <a:latin typeface="Times New Roman"/>
                <a:ea typeface="+mn-lt"/>
                <a:cs typeface="+mn-lt"/>
              </a:rPr>
              <a:t>мөлшерде</a:t>
            </a:r>
            <a:r>
              <a:rPr lang="ru-RU" b="1" dirty="0">
                <a:latin typeface="Times New Roman"/>
                <a:ea typeface="+mn-lt"/>
                <a:cs typeface="+mn-lt"/>
              </a:rPr>
              <a:t> биомасса </a:t>
            </a:r>
            <a:r>
              <a:rPr lang="ru-RU" b="1" err="1">
                <a:latin typeface="Times New Roman"/>
                <a:ea typeface="+mn-lt"/>
                <a:cs typeface="+mn-lt"/>
              </a:rPr>
              <a:t>алу</a:t>
            </a:r>
            <a:r>
              <a:rPr lang="ru-RU" b="1" dirty="0">
                <a:latin typeface="Times New Roman"/>
                <a:ea typeface="+mn-lt"/>
                <a:cs typeface="+mn-lt"/>
              </a:rPr>
              <a:t> </a:t>
            </a:r>
            <a:r>
              <a:rPr lang="ru-RU" b="1" err="1">
                <a:latin typeface="Times New Roman"/>
                <a:ea typeface="+mn-lt"/>
                <a:cs typeface="+mn-lt"/>
              </a:rPr>
              <a:t>үшін</a:t>
            </a:r>
            <a:r>
              <a:rPr lang="ru-RU" dirty="0">
                <a:latin typeface="Times New Roman"/>
                <a:ea typeface="+mn-lt"/>
                <a:cs typeface="+mn-lt"/>
              </a:rPr>
              <a:t> </a:t>
            </a:r>
            <a:r>
              <a:rPr lang="ru-RU" err="1">
                <a:latin typeface="Times New Roman"/>
                <a:ea typeface="+mn-lt"/>
                <a:cs typeface="+mn-lt"/>
              </a:rPr>
              <a:t>экономикалық</a:t>
            </a:r>
            <a:r>
              <a:rPr lang="ru-RU" dirty="0">
                <a:latin typeface="Times New Roman"/>
                <a:ea typeface="+mn-lt"/>
                <a:cs typeface="+mn-lt"/>
              </a:rPr>
              <a:t> </a:t>
            </a:r>
            <a:r>
              <a:rPr lang="ru-RU" err="1">
                <a:latin typeface="Times New Roman"/>
                <a:ea typeface="+mn-lt"/>
                <a:cs typeface="+mn-lt"/>
              </a:rPr>
              <a:t>тұрғыдан</a:t>
            </a:r>
            <a:r>
              <a:rPr lang="ru-RU" dirty="0">
                <a:latin typeface="Times New Roman"/>
                <a:ea typeface="+mn-lt"/>
                <a:cs typeface="+mn-lt"/>
              </a:rPr>
              <a:t> </a:t>
            </a:r>
            <a:r>
              <a:rPr lang="ru-RU" err="1">
                <a:latin typeface="Times New Roman"/>
                <a:ea typeface="+mn-lt"/>
                <a:cs typeface="+mn-lt"/>
              </a:rPr>
              <a:t>тиімді</a:t>
            </a:r>
            <a:r>
              <a:rPr lang="ru-RU" dirty="0">
                <a:latin typeface="Times New Roman"/>
                <a:ea typeface="+mn-lt"/>
                <a:cs typeface="+mn-lt"/>
              </a:rPr>
              <a:t> </a:t>
            </a:r>
            <a:r>
              <a:rPr lang="ru-RU" err="1">
                <a:latin typeface="Times New Roman"/>
                <a:ea typeface="+mn-lt"/>
                <a:cs typeface="+mn-lt"/>
              </a:rPr>
              <a:t>жұмыс</a:t>
            </a:r>
            <a:r>
              <a:rPr lang="ru-RU" dirty="0">
                <a:latin typeface="Times New Roman"/>
                <a:ea typeface="+mn-lt"/>
                <a:cs typeface="+mn-lt"/>
              </a:rPr>
              <a:t> </a:t>
            </a:r>
            <a:r>
              <a:rPr lang="ru-RU" err="1">
                <a:latin typeface="Times New Roman"/>
                <a:ea typeface="+mn-lt"/>
                <a:cs typeface="+mn-lt"/>
              </a:rPr>
              <a:t>істеу</a:t>
            </a:r>
            <a:r>
              <a:rPr lang="ru-RU" dirty="0">
                <a:latin typeface="Times New Roman"/>
                <a:ea typeface="+mn-lt"/>
                <a:cs typeface="+mn-lt"/>
              </a:rPr>
              <a:t> </a:t>
            </a:r>
            <a:r>
              <a:rPr lang="ru-RU" err="1">
                <a:latin typeface="Times New Roman"/>
                <a:ea typeface="+mn-lt"/>
                <a:cs typeface="+mn-lt"/>
              </a:rPr>
              <a:t>жылдамдығын</a:t>
            </a:r>
            <a:r>
              <a:rPr lang="ru-RU" dirty="0">
                <a:latin typeface="Times New Roman"/>
                <a:ea typeface="+mn-lt"/>
                <a:cs typeface="+mn-lt"/>
              </a:rPr>
              <a:t> </a:t>
            </a:r>
            <a:r>
              <a:rPr lang="ru-RU" err="1">
                <a:latin typeface="Times New Roman"/>
                <a:ea typeface="+mn-lt"/>
                <a:cs typeface="+mn-lt"/>
              </a:rPr>
              <a:t>қамтамасыз</a:t>
            </a:r>
            <a:r>
              <a:rPr lang="ru-RU" dirty="0">
                <a:latin typeface="Times New Roman"/>
                <a:ea typeface="+mn-lt"/>
                <a:cs typeface="+mn-lt"/>
              </a:rPr>
              <a:t> </a:t>
            </a:r>
            <a:r>
              <a:rPr lang="ru-RU" err="1">
                <a:latin typeface="Times New Roman"/>
                <a:ea typeface="+mn-lt"/>
                <a:cs typeface="+mn-lt"/>
              </a:rPr>
              <a:t>ету</a:t>
            </a:r>
            <a:r>
              <a:rPr lang="ru-RU" dirty="0">
                <a:latin typeface="Times New Roman"/>
                <a:ea typeface="+mn-lt"/>
                <a:cs typeface="+mn-lt"/>
              </a:rPr>
              <a:t>;</a:t>
            </a:r>
            <a:endParaRPr lang="ru-RU">
              <a:latin typeface="Times New Roman"/>
              <a:cs typeface="Times New Roman"/>
            </a:endParaRPr>
          </a:p>
          <a:p>
            <a:pPr marL="285750" indent="-285750" algn="just">
              <a:buFont typeface="Arial"/>
              <a:buChar char="•"/>
            </a:pPr>
            <a:r>
              <a:rPr lang="ru-RU" b="1" dirty="0">
                <a:latin typeface="Times New Roman"/>
                <a:ea typeface="+mn-lt"/>
                <a:cs typeface="+mn-lt"/>
              </a:rPr>
              <a:t>Продуцент-</a:t>
            </a:r>
            <a:r>
              <a:rPr lang="ru-RU" b="1" err="1">
                <a:latin typeface="Times New Roman"/>
                <a:ea typeface="+mn-lt"/>
                <a:cs typeface="+mn-lt"/>
              </a:rPr>
              <a:t>культураны</a:t>
            </a:r>
            <a:r>
              <a:rPr lang="ru-RU" dirty="0">
                <a:latin typeface="Times New Roman"/>
                <a:ea typeface="+mn-lt"/>
                <a:cs typeface="+mn-lt"/>
              </a:rPr>
              <a:t> </a:t>
            </a:r>
            <a:r>
              <a:rPr lang="ru-RU" err="1">
                <a:latin typeface="Times New Roman"/>
                <a:ea typeface="+mn-lt"/>
                <a:cs typeface="+mn-lt"/>
              </a:rPr>
              <a:t>сыртқы</a:t>
            </a:r>
            <a:r>
              <a:rPr lang="ru-RU" dirty="0">
                <a:latin typeface="Times New Roman"/>
                <a:ea typeface="+mn-lt"/>
                <a:cs typeface="+mn-lt"/>
              </a:rPr>
              <a:t> </a:t>
            </a:r>
            <a:r>
              <a:rPr lang="ru-RU" err="1">
                <a:latin typeface="Times New Roman"/>
                <a:ea typeface="+mn-lt"/>
                <a:cs typeface="+mn-lt"/>
              </a:rPr>
              <a:t>жағымсыз</a:t>
            </a:r>
            <a:r>
              <a:rPr lang="ru-RU" dirty="0">
                <a:latin typeface="Times New Roman"/>
                <a:ea typeface="+mn-lt"/>
                <a:cs typeface="+mn-lt"/>
              </a:rPr>
              <a:t> </a:t>
            </a:r>
            <a:r>
              <a:rPr lang="ru-RU" err="1">
                <a:latin typeface="Times New Roman"/>
                <a:ea typeface="+mn-lt"/>
                <a:cs typeface="+mn-lt"/>
              </a:rPr>
              <a:t>факторлардан</a:t>
            </a:r>
            <a:r>
              <a:rPr lang="ru-RU" dirty="0">
                <a:latin typeface="Times New Roman"/>
                <a:ea typeface="+mn-lt"/>
                <a:cs typeface="+mn-lt"/>
              </a:rPr>
              <a:t> </a:t>
            </a:r>
            <a:r>
              <a:rPr lang="ru-RU" err="1">
                <a:latin typeface="Times New Roman"/>
                <a:ea typeface="+mn-lt"/>
                <a:cs typeface="+mn-lt"/>
              </a:rPr>
              <a:t>қорғау</a:t>
            </a:r>
            <a:r>
              <a:rPr lang="ru-RU" dirty="0">
                <a:latin typeface="Times New Roman"/>
                <a:ea typeface="+mn-lt"/>
                <a:cs typeface="+mn-lt"/>
              </a:rPr>
              <a:t>;</a:t>
            </a:r>
            <a:endParaRPr lang="ru-RU">
              <a:latin typeface="Times New Roman"/>
              <a:cs typeface="Times New Roman"/>
            </a:endParaRPr>
          </a:p>
          <a:p>
            <a:pPr marL="285750" indent="-285750" algn="just">
              <a:buFont typeface="Arial"/>
              <a:buChar char="•"/>
            </a:pPr>
            <a:r>
              <a:rPr lang="ru-RU" dirty="0">
                <a:latin typeface="Times New Roman"/>
                <a:ea typeface="+mn-lt"/>
                <a:cs typeface="+mn-lt"/>
              </a:rPr>
              <a:t>Продуцент-</a:t>
            </a:r>
            <a:r>
              <a:rPr lang="ru-RU" err="1">
                <a:latin typeface="Times New Roman"/>
                <a:ea typeface="+mn-lt"/>
                <a:cs typeface="+mn-lt"/>
              </a:rPr>
              <a:t>культураны</a:t>
            </a:r>
            <a:r>
              <a:rPr lang="ru-RU" dirty="0">
                <a:latin typeface="Times New Roman"/>
                <a:ea typeface="+mn-lt"/>
                <a:cs typeface="+mn-lt"/>
              </a:rPr>
              <a:t> </a:t>
            </a:r>
            <a:r>
              <a:rPr lang="ru-RU" b="1" err="1">
                <a:latin typeface="Times New Roman"/>
                <a:ea typeface="+mn-lt"/>
                <a:cs typeface="+mn-lt"/>
              </a:rPr>
              <a:t>патогенді</a:t>
            </a:r>
            <a:r>
              <a:rPr lang="ru-RU" b="1" dirty="0">
                <a:latin typeface="Times New Roman"/>
                <a:ea typeface="+mn-lt"/>
                <a:cs typeface="+mn-lt"/>
              </a:rPr>
              <a:t> </a:t>
            </a:r>
            <a:r>
              <a:rPr lang="ru-RU" b="1" err="1">
                <a:latin typeface="Times New Roman"/>
                <a:ea typeface="+mn-lt"/>
                <a:cs typeface="+mn-lt"/>
              </a:rPr>
              <a:t>микрофлорамен</a:t>
            </a:r>
            <a:r>
              <a:rPr lang="ru-RU" b="1" dirty="0">
                <a:latin typeface="Times New Roman"/>
                <a:ea typeface="+mn-lt"/>
                <a:cs typeface="+mn-lt"/>
              </a:rPr>
              <a:t> </a:t>
            </a:r>
            <a:r>
              <a:rPr lang="ru-RU" b="1" err="1">
                <a:latin typeface="Times New Roman"/>
                <a:ea typeface="+mn-lt"/>
                <a:cs typeface="+mn-lt"/>
              </a:rPr>
              <a:t>контаминациядан</a:t>
            </a:r>
            <a:r>
              <a:rPr lang="ru-RU" dirty="0">
                <a:latin typeface="Times New Roman"/>
                <a:ea typeface="+mn-lt"/>
                <a:cs typeface="+mn-lt"/>
              </a:rPr>
              <a:t> (</a:t>
            </a:r>
            <a:r>
              <a:rPr lang="ru-RU" err="1">
                <a:latin typeface="Times New Roman"/>
                <a:ea typeface="+mn-lt"/>
                <a:cs typeface="+mn-lt"/>
              </a:rPr>
              <a:t>ластанудан</a:t>
            </a:r>
            <a:r>
              <a:rPr lang="ru-RU" dirty="0">
                <a:latin typeface="Times New Roman"/>
                <a:ea typeface="+mn-lt"/>
                <a:cs typeface="+mn-lt"/>
              </a:rPr>
              <a:t>) </a:t>
            </a:r>
            <a:r>
              <a:rPr lang="ru-RU" err="1">
                <a:latin typeface="Times New Roman"/>
                <a:ea typeface="+mn-lt"/>
                <a:cs typeface="+mn-lt"/>
              </a:rPr>
              <a:t>қорғау</a:t>
            </a:r>
            <a:r>
              <a:rPr lang="ru-RU" dirty="0">
                <a:latin typeface="Times New Roman"/>
                <a:ea typeface="+mn-lt"/>
                <a:cs typeface="+mn-lt"/>
              </a:rPr>
              <a:t>:</a:t>
            </a:r>
            <a:endParaRPr lang="ru-RU">
              <a:latin typeface="Times New Roman"/>
              <a:cs typeface="Times New Roman"/>
            </a:endParaRPr>
          </a:p>
          <a:p>
            <a:pPr marL="742950" lvl="1" indent="-285750" algn="just">
              <a:buFont typeface="Arial"/>
              <a:buChar char="•"/>
            </a:pPr>
            <a:r>
              <a:rPr lang="ru-RU" b="1" dirty="0" err="1">
                <a:latin typeface="Times New Roman"/>
                <a:ea typeface="+mn-lt"/>
                <a:cs typeface="+mn-lt"/>
              </a:rPr>
              <a:t>Мысалы</a:t>
            </a:r>
            <a:r>
              <a:rPr lang="ru-RU" b="1" dirty="0">
                <a:latin typeface="Times New Roman"/>
                <a:ea typeface="+mn-lt"/>
                <a:cs typeface="+mn-lt"/>
              </a:rPr>
              <a:t>,</a:t>
            </a:r>
            <a:r>
              <a:rPr lang="ru-RU" dirty="0">
                <a:latin typeface="Times New Roman"/>
                <a:ea typeface="+mn-lt"/>
                <a:cs typeface="+mn-lt"/>
              </a:rPr>
              <a:t> коклюш </a:t>
            </a:r>
            <a:r>
              <a:rPr lang="ru-RU" dirty="0" err="1">
                <a:latin typeface="Times New Roman"/>
                <a:ea typeface="+mn-lt"/>
                <a:cs typeface="+mn-lt"/>
              </a:rPr>
              <a:t>бактериялары</a:t>
            </a:r>
            <a:r>
              <a:rPr lang="ru-RU" dirty="0">
                <a:latin typeface="Times New Roman"/>
                <a:ea typeface="+mn-lt"/>
                <a:cs typeface="+mn-lt"/>
              </a:rPr>
              <a:t> </a:t>
            </a:r>
            <a:r>
              <a:rPr lang="ru-RU" dirty="0" err="1">
                <a:latin typeface="Times New Roman"/>
                <a:ea typeface="+mn-lt"/>
                <a:cs typeface="+mn-lt"/>
              </a:rPr>
              <a:t>үшін</a:t>
            </a:r>
            <a:r>
              <a:rPr lang="ru-RU" dirty="0">
                <a:latin typeface="Times New Roman"/>
                <a:ea typeface="+mn-lt"/>
                <a:cs typeface="+mn-lt"/>
              </a:rPr>
              <a:t> </a:t>
            </a:r>
            <a:r>
              <a:rPr lang="ru-RU" dirty="0" err="1">
                <a:latin typeface="Times New Roman"/>
                <a:ea typeface="+mn-lt"/>
                <a:cs typeface="+mn-lt"/>
              </a:rPr>
              <a:t>лизогендік</a:t>
            </a:r>
            <a:r>
              <a:rPr lang="ru-RU" dirty="0">
                <a:latin typeface="Times New Roman"/>
                <a:ea typeface="+mn-lt"/>
                <a:cs typeface="+mn-lt"/>
              </a:rPr>
              <a:t> фаг;</a:t>
            </a:r>
            <a:endParaRPr lang="en-US" dirty="0">
              <a:latin typeface="Times New Roman"/>
              <a:cs typeface="Times New Roman"/>
            </a:endParaRPr>
          </a:p>
          <a:p>
            <a:pPr marL="742950" lvl="1" indent="-285750" algn="just">
              <a:buFont typeface="Arial"/>
              <a:buChar char="•"/>
            </a:pPr>
            <a:r>
              <a:rPr lang="ru-RU" dirty="0">
                <a:latin typeface="Times New Roman"/>
                <a:ea typeface="+mn-lt"/>
                <a:cs typeface="+mn-lt"/>
              </a:rPr>
              <a:t>Полиомиелит вирусы </a:t>
            </a:r>
            <a:r>
              <a:rPr lang="ru-RU" err="1">
                <a:latin typeface="Times New Roman"/>
                <a:ea typeface="+mn-lt"/>
                <a:cs typeface="+mn-lt"/>
              </a:rPr>
              <a:t>үшін</a:t>
            </a:r>
            <a:r>
              <a:rPr lang="ru-RU" dirty="0">
                <a:latin typeface="Times New Roman"/>
                <a:ea typeface="+mn-lt"/>
                <a:cs typeface="+mn-lt"/>
              </a:rPr>
              <a:t> </a:t>
            </a:r>
            <a:r>
              <a:rPr lang="ru-RU" err="1">
                <a:latin typeface="Times New Roman"/>
                <a:ea typeface="+mn-lt"/>
                <a:cs typeface="+mn-lt"/>
              </a:rPr>
              <a:t>онкогендік</a:t>
            </a:r>
            <a:r>
              <a:rPr lang="ru-RU" dirty="0">
                <a:latin typeface="Times New Roman"/>
                <a:ea typeface="+mn-lt"/>
                <a:cs typeface="+mn-lt"/>
              </a:rPr>
              <a:t> </a:t>
            </a:r>
            <a:r>
              <a:rPr lang="ru-RU" err="1">
                <a:latin typeface="Times New Roman"/>
                <a:ea typeface="+mn-lt"/>
                <a:cs typeface="+mn-lt"/>
              </a:rPr>
              <a:t>вирустар</a:t>
            </a:r>
            <a:r>
              <a:rPr lang="ru-RU" dirty="0">
                <a:latin typeface="Times New Roman"/>
                <a:ea typeface="+mn-lt"/>
                <a:cs typeface="+mn-lt"/>
              </a:rPr>
              <a:t>;</a:t>
            </a:r>
            <a:endParaRPr lang="ru-RU" dirty="0">
              <a:latin typeface="Times New Roman"/>
              <a:cs typeface="Times New Roman"/>
            </a:endParaRPr>
          </a:p>
          <a:p>
            <a:pPr marL="285750" indent="-285750" algn="just">
              <a:buFont typeface="Arial"/>
              <a:buChar char="•"/>
            </a:pPr>
            <a:r>
              <a:rPr lang="ru-RU" b="1" err="1">
                <a:latin typeface="Times New Roman"/>
                <a:ea typeface="+mn-lt"/>
                <a:cs typeface="+mn-lt"/>
              </a:rPr>
              <a:t>Қоршаған</a:t>
            </a:r>
            <a:r>
              <a:rPr lang="ru-RU" b="1" dirty="0">
                <a:latin typeface="Times New Roman"/>
                <a:ea typeface="+mn-lt"/>
                <a:cs typeface="+mn-lt"/>
              </a:rPr>
              <a:t> </a:t>
            </a:r>
            <a:r>
              <a:rPr lang="ru-RU" b="1" err="1">
                <a:latin typeface="Times New Roman"/>
                <a:ea typeface="+mn-lt"/>
                <a:cs typeface="+mn-lt"/>
              </a:rPr>
              <a:t>ортаны</a:t>
            </a:r>
            <a:r>
              <a:rPr lang="ru-RU" b="1" dirty="0">
                <a:latin typeface="Times New Roman"/>
                <a:ea typeface="+mn-lt"/>
                <a:cs typeface="+mn-lt"/>
              </a:rPr>
              <a:t> </a:t>
            </a:r>
            <a:r>
              <a:rPr lang="ru-RU" b="1" err="1">
                <a:latin typeface="Times New Roman"/>
                <a:ea typeface="+mn-lt"/>
                <a:cs typeface="+mn-lt"/>
              </a:rPr>
              <a:t>патогенді</a:t>
            </a:r>
            <a:r>
              <a:rPr lang="ru-RU" b="1" dirty="0">
                <a:latin typeface="Times New Roman"/>
                <a:ea typeface="+mn-lt"/>
                <a:cs typeface="+mn-lt"/>
              </a:rPr>
              <a:t> продуцент-</a:t>
            </a:r>
            <a:r>
              <a:rPr lang="ru-RU" b="1" err="1">
                <a:latin typeface="Times New Roman"/>
                <a:ea typeface="+mn-lt"/>
                <a:cs typeface="+mn-lt"/>
              </a:rPr>
              <a:t>штаммдардың</a:t>
            </a:r>
            <a:r>
              <a:rPr lang="ru-RU" b="1" dirty="0">
                <a:latin typeface="Times New Roman"/>
                <a:ea typeface="+mn-lt"/>
                <a:cs typeface="+mn-lt"/>
              </a:rPr>
              <a:t> </a:t>
            </a:r>
            <a:r>
              <a:rPr lang="ru-RU" b="1" err="1">
                <a:latin typeface="Times New Roman"/>
                <a:ea typeface="+mn-lt"/>
                <a:cs typeface="+mn-lt"/>
              </a:rPr>
              <a:t>таралуынан</a:t>
            </a:r>
            <a:r>
              <a:rPr lang="ru-RU" b="1" dirty="0">
                <a:latin typeface="Times New Roman"/>
                <a:ea typeface="+mn-lt"/>
                <a:cs typeface="+mn-lt"/>
              </a:rPr>
              <a:t> </a:t>
            </a:r>
            <a:r>
              <a:rPr lang="ru-RU" b="1" err="1">
                <a:latin typeface="Times New Roman"/>
                <a:ea typeface="+mn-lt"/>
                <a:cs typeface="+mn-lt"/>
              </a:rPr>
              <a:t>қорғау</a:t>
            </a:r>
            <a:r>
              <a:rPr lang="ru-RU" b="1" dirty="0">
                <a:latin typeface="Times New Roman"/>
                <a:ea typeface="+mn-lt"/>
                <a:cs typeface="+mn-lt"/>
              </a:rPr>
              <a:t>:</a:t>
            </a:r>
            <a:endParaRPr lang="ru-RU" dirty="0">
              <a:latin typeface="Times New Roman"/>
              <a:ea typeface="+mn-lt"/>
              <a:cs typeface="+mn-lt"/>
            </a:endParaRPr>
          </a:p>
          <a:p>
            <a:pPr marL="742950" lvl="1" indent="-285750" algn="just">
              <a:buFont typeface="Arial"/>
              <a:buChar char="•"/>
            </a:pPr>
            <a:r>
              <a:rPr lang="ru-RU" err="1">
                <a:latin typeface="Times New Roman"/>
                <a:ea typeface="+mn-lt"/>
                <a:cs typeface="+mn-lt"/>
              </a:rPr>
              <a:t>Мысалы</a:t>
            </a:r>
            <a:r>
              <a:rPr lang="ru-RU" dirty="0">
                <a:latin typeface="Times New Roman"/>
                <a:ea typeface="+mn-lt"/>
                <a:cs typeface="+mn-lt"/>
              </a:rPr>
              <a:t>, </a:t>
            </a:r>
            <a:r>
              <a:rPr lang="ru-RU" err="1">
                <a:latin typeface="Times New Roman"/>
                <a:ea typeface="+mn-lt"/>
                <a:cs typeface="+mn-lt"/>
              </a:rPr>
              <a:t>ксантанды</a:t>
            </a:r>
            <a:r>
              <a:rPr lang="ru-RU" dirty="0">
                <a:latin typeface="Times New Roman"/>
                <a:ea typeface="+mn-lt"/>
                <a:cs typeface="+mn-lt"/>
              </a:rPr>
              <a:t> </a:t>
            </a:r>
            <a:r>
              <a:rPr lang="ru-RU" err="1">
                <a:latin typeface="Times New Roman"/>
                <a:ea typeface="+mn-lt"/>
                <a:cs typeface="+mn-lt"/>
              </a:rPr>
              <a:t>алу</a:t>
            </a:r>
            <a:r>
              <a:rPr lang="ru-RU" dirty="0">
                <a:latin typeface="Times New Roman"/>
                <a:ea typeface="+mn-lt"/>
                <a:cs typeface="+mn-lt"/>
              </a:rPr>
              <a:t> </a:t>
            </a:r>
            <a:r>
              <a:rPr lang="ru-RU" err="1">
                <a:latin typeface="Times New Roman"/>
                <a:ea typeface="+mn-lt"/>
                <a:cs typeface="+mn-lt"/>
              </a:rPr>
              <a:t>кезінде</a:t>
            </a:r>
            <a:r>
              <a:rPr lang="ru-RU" dirty="0">
                <a:latin typeface="Times New Roman"/>
                <a:ea typeface="+mn-lt"/>
                <a:cs typeface="+mn-lt"/>
              </a:rPr>
              <a:t> </a:t>
            </a:r>
            <a:r>
              <a:rPr lang="ru-RU" err="1">
                <a:latin typeface="Times New Roman"/>
                <a:ea typeface="+mn-lt"/>
                <a:cs typeface="+mn-lt"/>
              </a:rPr>
              <a:t>фитопатогенді</a:t>
            </a:r>
            <a:r>
              <a:rPr lang="ru-RU" dirty="0">
                <a:latin typeface="Times New Roman"/>
                <a:ea typeface="+mn-lt"/>
                <a:cs typeface="+mn-lt"/>
              </a:rPr>
              <a:t> </a:t>
            </a:r>
            <a:r>
              <a:rPr lang="ru-RU" i="1" err="1">
                <a:latin typeface="Times New Roman"/>
                <a:ea typeface="+mn-lt"/>
                <a:cs typeface="+mn-lt"/>
              </a:rPr>
              <a:t>Xanthomonas</a:t>
            </a:r>
            <a:r>
              <a:rPr lang="ru-RU" i="1" dirty="0">
                <a:latin typeface="Times New Roman"/>
                <a:ea typeface="+mn-lt"/>
                <a:cs typeface="+mn-lt"/>
              </a:rPr>
              <a:t> </a:t>
            </a:r>
            <a:r>
              <a:rPr lang="ru-RU" i="1" err="1">
                <a:latin typeface="Times New Roman"/>
                <a:ea typeface="+mn-lt"/>
                <a:cs typeface="+mn-lt"/>
              </a:rPr>
              <a:t>campestris</a:t>
            </a:r>
            <a:r>
              <a:rPr lang="ru-RU" dirty="0">
                <a:latin typeface="Times New Roman"/>
                <a:ea typeface="+mn-lt"/>
                <a:cs typeface="+mn-lt"/>
              </a:rPr>
              <a:t> </a:t>
            </a:r>
            <a:r>
              <a:rPr lang="ru-RU" err="1">
                <a:latin typeface="Times New Roman"/>
                <a:ea typeface="+mn-lt"/>
                <a:cs typeface="+mn-lt"/>
              </a:rPr>
              <a:t>бактериясын</a:t>
            </a:r>
            <a:r>
              <a:rPr lang="ru-RU" dirty="0">
                <a:latin typeface="Times New Roman"/>
                <a:ea typeface="+mn-lt"/>
                <a:cs typeface="+mn-lt"/>
              </a:rPr>
              <a:t> </a:t>
            </a:r>
            <a:r>
              <a:rPr lang="ru-RU" err="1">
                <a:latin typeface="Times New Roman"/>
                <a:ea typeface="+mn-lt"/>
                <a:cs typeface="+mn-lt"/>
              </a:rPr>
              <a:t>қолдану</a:t>
            </a:r>
            <a:r>
              <a:rPr lang="ru-RU" dirty="0">
                <a:latin typeface="Times New Roman"/>
                <a:ea typeface="+mn-lt"/>
                <a:cs typeface="+mn-lt"/>
              </a:rPr>
              <a:t>;</a:t>
            </a:r>
            <a:endParaRPr lang="ru-RU">
              <a:latin typeface="Times New Roman"/>
              <a:ea typeface="+mn-lt"/>
              <a:cs typeface="+mn-lt"/>
            </a:endParaRPr>
          </a:p>
          <a:p>
            <a:pPr marL="742950" lvl="1" indent="-285750" algn="just">
              <a:buFont typeface="Arial"/>
              <a:buChar char="•"/>
            </a:pPr>
            <a:r>
              <a:rPr lang="ru-RU" dirty="0">
                <a:latin typeface="Times New Roman"/>
                <a:ea typeface="+mn-lt"/>
                <a:cs typeface="+mn-lt"/>
              </a:rPr>
              <a:t>Витамин B₂ </a:t>
            </a:r>
            <a:r>
              <a:rPr lang="ru-RU" dirty="0" err="1">
                <a:latin typeface="Times New Roman"/>
                <a:ea typeface="+mn-lt"/>
                <a:cs typeface="+mn-lt"/>
              </a:rPr>
              <a:t>өндіруде</a:t>
            </a:r>
            <a:r>
              <a:rPr lang="ru-RU" dirty="0">
                <a:latin typeface="Times New Roman"/>
                <a:ea typeface="+mn-lt"/>
                <a:cs typeface="+mn-lt"/>
              </a:rPr>
              <a:t> </a:t>
            </a:r>
            <a:r>
              <a:rPr lang="ru-RU" dirty="0" err="1">
                <a:latin typeface="Times New Roman"/>
                <a:ea typeface="+mn-lt"/>
                <a:cs typeface="+mn-lt"/>
              </a:rPr>
              <a:t>мақта</a:t>
            </a:r>
            <a:r>
              <a:rPr lang="ru-RU" dirty="0">
                <a:latin typeface="Times New Roman"/>
                <a:ea typeface="+mn-lt"/>
                <a:cs typeface="+mn-lt"/>
              </a:rPr>
              <a:t> </a:t>
            </a:r>
            <a:r>
              <a:rPr lang="ru-RU" dirty="0" err="1">
                <a:latin typeface="Times New Roman"/>
                <a:ea typeface="+mn-lt"/>
                <a:cs typeface="+mn-lt"/>
              </a:rPr>
              <a:t>өсімдігінің</a:t>
            </a:r>
            <a:r>
              <a:rPr lang="ru-RU" dirty="0">
                <a:latin typeface="Times New Roman"/>
                <a:ea typeface="+mn-lt"/>
                <a:cs typeface="+mn-lt"/>
              </a:rPr>
              <a:t> </a:t>
            </a:r>
            <a:r>
              <a:rPr lang="ru-RU" dirty="0" err="1">
                <a:latin typeface="Times New Roman"/>
                <a:ea typeface="+mn-lt"/>
                <a:cs typeface="+mn-lt"/>
              </a:rPr>
              <a:t>паразиті</a:t>
            </a:r>
            <a:r>
              <a:rPr lang="ru-RU" dirty="0">
                <a:latin typeface="Times New Roman"/>
                <a:ea typeface="+mn-lt"/>
                <a:cs typeface="+mn-lt"/>
              </a:rPr>
              <a:t> </a:t>
            </a:r>
            <a:r>
              <a:rPr lang="ru-RU" dirty="0" err="1">
                <a:latin typeface="Times New Roman"/>
                <a:ea typeface="+mn-lt"/>
                <a:cs typeface="+mn-lt"/>
              </a:rPr>
              <a:t>саналатын</a:t>
            </a:r>
            <a:r>
              <a:rPr lang="ru-RU" dirty="0">
                <a:latin typeface="Times New Roman"/>
                <a:ea typeface="+mn-lt"/>
                <a:cs typeface="+mn-lt"/>
              </a:rPr>
              <a:t> </a:t>
            </a:r>
            <a:r>
              <a:rPr lang="ru-RU" i="1" dirty="0" err="1">
                <a:latin typeface="Times New Roman"/>
                <a:ea typeface="+mn-lt"/>
                <a:cs typeface="+mn-lt"/>
              </a:rPr>
              <a:t>Eremothecium</a:t>
            </a:r>
            <a:r>
              <a:rPr lang="ru-RU" dirty="0">
                <a:latin typeface="Times New Roman"/>
                <a:ea typeface="+mn-lt"/>
                <a:cs typeface="+mn-lt"/>
              </a:rPr>
              <a:t> </a:t>
            </a:r>
            <a:r>
              <a:rPr lang="ru-RU" dirty="0" err="1">
                <a:latin typeface="Times New Roman"/>
                <a:ea typeface="+mn-lt"/>
                <a:cs typeface="+mn-lt"/>
              </a:rPr>
              <a:t>саңырауқұлағын</a:t>
            </a:r>
            <a:r>
              <a:rPr lang="ru-RU" dirty="0">
                <a:latin typeface="Times New Roman"/>
                <a:ea typeface="+mn-lt"/>
                <a:cs typeface="+mn-lt"/>
              </a:rPr>
              <a:t> </a:t>
            </a:r>
            <a:r>
              <a:rPr lang="ru-RU" dirty="0" err="1">
                <a:latin typeface="Times New Roman"/>
                <a:ea typeface="+mn-lt"/>
                <a:cs typeface="+mn-lt"/>
              </a:rPr>
              <a:t>қолдану</a:t>
            </a:r>
            <a:r>
              <a:rPr lang="ru-RU" dirty="0">
                <a:latin typeface="Times New Roman"/>
                <a:ea typeface="+mn-lt"/>
                <a:cs typeface="+mn-lt"/>
              </a:rPr>
              <a:t>.</a:t>
            </a:r>
          </a:p>
        </p:txBody>
      </p:sp>
      <p:sp>
        <p:nvSpPr>
          <p:cNvPr id="3" name="TextBox 2">
            <a:extLst>
              <a:ext uri="{FF2B5EF4-FFF2-40B4-BE49-F238E27FC236}">
                <a16:creationId xmlns:a16="http://schemas.microsoft.com/office/drawing/2014/main" id="{F2AEAF0F-7079-574C-1F00-FD24FD67373A}"/>
              </a:ext>
            </a:extLst>
          </p:cNvPr>
          <p:cNvSpPr txBox="1"/>
          <p:nvPr/>
        </p:nvSpPr>
        <p:spPr>
          <a:xfrm>
            <a:off x="807720" y="3429000"/>
            <a:ext cx="447294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dirty="0" err="1">
                <a:latin typeface="Times New Roman"/>
                <a:cs typeface="Times New Roman"/>
              </a:rPr>
              <a:t>Микроорганизмдер</a:t>
            </a:r>
            <a:r>
              <a:rPr lang="en-US" sz="2000" dirty="0">
                <a:latin typeface="Times New Roman"/>
                <a:cs typeface="Times New Roman"/>
              </a:rPr>
              <a:t> </a:t>
            </a:r>
            <a:r>
              <a:rPr lang="en-US" sz="2000" b="1" dirty="0" err="1">
                <a:latin typeface="Times New Roman"/>
                <a:cs typeface="Times New Roman"/>
              </a:rPr>
              <a:t>сыртқы</a:t>
            </a:r>
            <a:r>
              <a:rPr lang="en-US" sz="2000" b="1" dirty="0">
                <a:latin typeface="Times New Roman"/>
                <a:cs typeface="Times New Roman"/>
              </a:rPr>
              <a:t> </a:t>
            </a:r>
            <a:r>
              <a:rPr lang="en-US" sz="2000" b="1" dirty="0" err="1">
                <a:latin typeface="Times New Roman"/>
                <a:cs typeface="Times New Roman"/>
              </a:rPr>
              <a:t>ортада</a:t>
            </a:r>
            <a:r>
              <a:rPr lang="en-US" sz="2000" b="1" dirty="0">
                <a:latin typeface="Times New Roman"/>
                <a:cs typeface="Times New Roman"/>
              </a:rPr>
              <a:t> </a:t>
            </a:r>
            <a:r>
              <a:rPr lang="en-US" sz="2000" b="1" dirty="0" err="1">
                <a:latin typeface="Times New Roman"/>
                <a:cs typeface="Times New Roman"/>
              </a:rPr>
              <a:t>автономды</a:t>
            </a:r>
            <a:r>
              <a:rPr lang="en-US" sz="2000" b="1" dirty="0">
                <a:latin typeface="Times New Roman"/>
                <a:cs typeface="Times New Roman"/>
              </a:rPr>
              <a:t> </a:t>
            </a:r>
            <a:r>
              <a:rPr lang="en-US" sz="2000" b="1" dirty="0" err="1">
                <a:latin typeface="Times New Roman"/>
                <a:cs typeface="Times New Roman"/>
              </a:rPr>
              <a:t>өмір</a:t>
            </a:r>
            <a:r>
              <a:rPr lang="en-US" sz="2000" b="1" dirty="0">
                <a:latin typeface="Times New Roman"/>
                <a:cs typeface="Times New Roman"/>
              </a:rPr>
              <a:t> </a:t>
            </a:r>
            <a:r>
              <a:rPr lang="en-US" sz="2000" b="1" dirty="0" err="1">
                <a:latin typeface="Times New Roman"/>
                <a:cs typeface="Times New Roman"/>
              </a:rPr>
              <a:t>сүруге</a:t>
            </a:r>
            <a:r>
              <a:rPr lang="en-US" sz="2000" b="1" dirty="0">
                <a:latin typeface="Times New Roman"/>
                <a:cs typeface="Times New Roman"/>
              </a:rPr>
              <a:t> </a:t>
            </a:r>
            <a:r>
              <a:rPr lang="en-US" sz="2000" b="1" dirty="0" err="1">
                <a:latin typeface="Times New Roman"/>
                <a:cs typeface="Times New Roman"/>
              </a:rPr>
              <a:t>қабілетсіз</a:t>
            </a:r>
            <a:r>
              <a:rPr lang="en-US" sz="2000" dirty="0">
                <a:latin typeface="Times New Roman"/>
                <a:cs typeface="Times New Roman"/>
              </a:rPr>
              <a:t>, </a:t>
            </a:r>
            <a:r>
              <a:rPr lang="en-US" sz="2000" dirty="0" err="1">
                <a:latin typeface="Times New Roman"/>
                <a:cs typeface="Times New Roman"/>
              </a:rPr>
              <a:t>сондықтан</a:t>
            </a:r>
            <a:r>
              <a:rPr lang="en-US" sz="2000" dirty="0">
                <a:latin typeface="Times New Roman"/>
                <a:cs typeface="Times New Roman"/>
              </a:rPr>
              <a:t> </a:t>
            </a:r>
            <a:r>
              <a:rPr lang="en-US" sz="2000" dirty="0" err="1">
                <a:latin typeface="Times New Roman"/>
                <a:cs typeface="Times New Roman"/>
              </a:rPr>
              <a:t>олар</a:t>
            </a:r>
            <a:r>
              <a:rPr lang="en-US" sz="2000" dirty="0">
                <a:latin typeface="Times New Roman"/>
                <a:cs typeface="Times New Roman"/>
              </a:rPr>
              <a:t> </a:t>
            </a:r>
            <a:r>
              <a:rPr lang="en-US" sz="2000" dirty="0" err="1">
                <a:latin typeface="Times New Roman"/>
                <a:cs typeface="Times New Roman"/>
              </a:rPr>
              <a:t>үшін</a:t>
            </a:r>
            <a:r>
              <a:rPr lang="en-US" sz="2000" dirty="0">
                <a:latin typeface="Times New Roman"/>
                <a:cs typeface="Times New Roman"/>
              </a:rPr>
              <a:t> </a:t>
            </a:r>
            <a:r>
              <a:rPr lang="en-US" sz="2000" dirty="0" err="1">
                <a:latin typeface="Times New Roman"/>
                <a:cs typeface="Times New Roman"/>
              </a:rPr>
              <a:t>арнайы</a:t>
            </a:r>
            <a:r>
              <a:rPr lang="en-US" sz="2000" dirty="0">
                <a:latin typeface="Times New Roman"/>
                <a:cs typeface="Times New Roman"/>
              </a:rPr>
              <a:t> </a:t>
            </a:r>
            <a:r>
              <a:rPr lang="en-US" sz="2000" b="1" dirty="0" err="1">
                <a:latin typeface="Times New Roman"/>
                <a:cs typeface="Times New Roman"/>
              </a:rPr>
              <a:t>техногенді</a:t>
            </a:r>
            <a:r>
              <a:rPr lang="en-US" sz="2000" b="1" dirty="0">
                <a:latin typeface="Times New Roman"/>
                <a:cs typeface="Times New Roman"/>
              </a:rPr>
              <a:t> </a:t>
            </a:r>
            <a:r>
              <a:rPr lang="en-US" sz="2000" b="1" dirty="0" err="1">
                <a:latin typeface="Times New Roman"/>
                <a:cs typeface="Times New Roman"/>
              </a:rPr>
              <a:t>экологиялық</a:t>
            </a:r>
            <a:r>
              <a:rPr lang="en-US" sz="2000" b="1" dirty="0">
                <a:latin typeface="Times New Roman"/>
                <a:cs typeface="Times New Roman"/>
              </a:rPr>
              <a:t> </a:t>
            </a:r>
            <a:r>
              <a:rPr lang="en-US" sz="2000" b="1" dirty="0" err="1">
                <a:latin typeface="Times New Roman"/>
                <a:cs typeface="Times New Roman"/>
              </a:rPr>
              <a:t>ниша</a:t>
            </a:r>
            <a:r>
              <a:rPr lang="en-US" sz="2000" dirty="0">
                <a:latin typeface="Times New Roman"/>
                <a:cs typeface="Times New Roman"/>
              </a:rPr>
              <a:t> (</a:t>
            </a:r>
            <a:r>
              <a:rPr lang="en-US" sz="2000" dirty="0" err="1">
                <a:latin typeface="Times New Roman"/>
                <a:cs typeface="Times New Roman"/>
              </a:rPr>
              <a:t>жасанды</a:t>
            </a:r>
            <a:r>
              <a:rPr lang="en-US" sz="2000" dirty="0">
                <a:latin typeface="Times New Roman"/>
                <a:cs typeface="Times New Roman"/>
              </a:rPr>
              <a:t> </a:t>
            </a:r>
            <a:r>
              <a:rPr lang="en-US" sz="2000" dirty="0" err="1">
                <a:latin typeface="Times New Roman"/>
                <a:cs typeface="Times New Roman"/>
              </a:rPr>
              <a:t>тіршілік</a:t>
            </a:r>
            <a:r>
              <a:rPr lang="en-US" sz="2000" dirty="0">
                <a:latin typeface="Times New Roman"/>
                <a:cs typeface="Times New Roman"/>
              </a:rPr>
              <a:t> </a:t>
            </a:r>
            <a:r>
              <a:rPr lang="en-US" sz="2000" dirty="0" err="1">
                <a:latin typeface="Times New Roman"/>
                <a:cs typeface="Times New Roman"/>
              </a:rPr>
              <a:t>ортасы</a:t>
            </a:r>
            <a:r>
              <a:rPr lang="en-US" sz="2000" dirty="0">
                <a:latin typeface="Times New Roman"/>
                <a:cs typeface="Times New Roman"/>
              </a:rPr>
              <a:t>) </a:t>
            </a:r>
            <a:r>
              <a:rPr lang="en-US" sz="2000" dirty="0" err="1">
                <a:latin typeface="Times New Roman"/>
                <a:cs typeface="Times New Roman"/>
              </a:rPr>
              <a:t>құру</a:t>
            </a:r>
            <a:r>
              <a:rPr lang="en-US" sz="2000" dirty="0">
                <a:latin typeface="Times New Roman"/>
                <a:cs typeface="Times New Roman"/>
              </a:rPr>
              <a:t> </a:t>
            </a:r>
            <a:r>
              <a:rPr lang="en-US" sz="2000" dirty="0" err="1">
                <a:latin typeface="Times New Roman"/>
                <a:cs typeface="Times New Roman"/>
              </a:rPr>
              <a:t>қажет</a:t>
            </a:r>
            <a:r>
              <a:rPr lang="en-US" sz="2000" dirty="0">
                <a:latin typeface="Times New Roman"/>
                <a:cs typeface="Times New Roman"/>
              </a:rPr>
              <a:t>.</a:t>
            </a:r>
            <a:endParaRPr lang="ru-RU" sz="2000"/>
          </a:p>
        </p:txBody>
      </p:sp>
    </p:spTree>
    <p:extLst>
      <p:ext uri="{BB962C8B-B14F-4D97-AF65-F5344CB8AC3E}">
        <p14:creationId xmlns:p14="http://schemas.microsoft.com/office/powerpoint/2010/main" val="3475855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5C59C55-3523-65B8-AE99-6665C2ADE168}"/>
              </a:ext>
            </a:extLst>
          </p:cNvPr>
          <p:cNvSpPr txBox="1"/>
          <p:nvPr/>
        </p:nvSpPr>
        <p:spPr>
          <a:xfrm>
            <a:off x="1137033" y="670559"/>
            <a:ext cx="4683321" cy="214884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Bef>
                <a:spcPct val="0"/>
              </a:spcBef>
              <a:spcAft>
                <a:spcPts val="600"/>
              </a:spcAft>
            </a:pPr>
            <a:r>
              <a:rPr lang="en-US" sz="4400" b="1" i="1">
                <a:latin typeface="Times New Roman"/>
                <a:ea typeface="+mj-ea"/>
                <a:cs typeface="Times New Roman"/>
              </a:rPr>
              <a:t>Биологиялық нысандар (Бионысандар)</a:t>
            </a:r>
            <a:endParaRPr lang="en-US" sz="4400" i="1">
              <a:latin typeface="Times New Roman"/>
              <a:ea typeface="+mj-ea"/>
              <a:cs typeface="Times New Roman"/>
            </a:endParaRPr>
          </a:p>
        </p:txBody>
      </p:sp>
      <p:pic>
        <p:nvPicPr>
          <p:cNvPr id="3" name="Рисунок 2" descr="биотехнология - CoderLessons.com">
            <a:extLst>
              <a:ext uri="{FF2B5EF4-FFF2-40B4-BE49-F238E27FC236}">
                <a16:creationId xmlns:a16="http://schemas.microsoft.com/office/drawing/2014/main" id="{AB27ABC8-6922-D61D-393F-7914350E9A26}"/>
              </a:ext>
            </a:extLst>
          </p:cNvPr>
          <p:cNvPicPr>
            <a:picLocks noChangeAspect="1"/>
          </p:cNvPicPr>
          <p:nvPr/>
        </p:nvPicPr>
        <p:blipFill>
          <a:blip r:embed="rId2"/>
          <a:srcRect t="2760" b="2609"/>
          <a:stretch>
            <a:fillRect/>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2" name="TextBox 1">
            <a:extLst>
              <a:ext uri="{FF2B5EF4-FFF2-40B4-BE49-F238E27FC236}">
                <a16:creationId xmlns:a16="http://schemas.microsoft.com/office/drawing/2014/main" id="{8575733F-505C-06ED-A751-F1D328C1BBB1}"/>
              </a:ext>
            </a:extLst>
          </p:cNvPr>
          <p:cNvSpPr txBox="1"/>
          <p:nvPr/>
        </p:nvSpPr>
        <p:spPr>
          <a:xfrm>
            <a:off x="6797004" y="670559"/>
            <a:ext cx="4555782" cy="544507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gn="just">
              <a:lnSpc>
                <a:spcPct val="90000"/>
              </a:lnSpc>
              <a:buFont typeface="Arial" panose="020B0604020202020204" pitchFamily="34" charset="0"/>
              <a:buChar char="•"/>
            </a:pPr>
            <a:r>
              <a:rPr lang="en-US" sz="2000" b="1">
                <a:latin typeface="Times New Roman"/>
                <a:cs typeface="Times New Roman"/>
              </a:rPr>
              <a:t>1) </a:t>
            </a:r>
            <a:r>
              <a:rPr lang="en-US" sz="2000" b="1" err="1">
                <a:latin typeface="Times New Roman"/>
                <a:cs typeface="Times New Roman"/>
              </a:rPr>
              <a:t>Макромолекулалар</a:t>
            </a:r>
            <a:r>
              <a:rPr lang="en-US" sz="2000" b="1">
                <a:latin typeface="Times New Roman"/>
                <a:cs typeface="Times New Roman"/>
              </a:rPr>
              <a:t>:</a:t>
            </a:r>
            <a:endParaRPr lang="en-US" sz="2000">
              <a:latin typeface="Times New Roman"/>
              <a:cs typeface="Times New Roman"/>
            </a:endParaRPr>
          </a:p>
          <a:p>
            <a:pPr marL="285750" indent="-228600" algn="just">
              <a:lnSpc>
                <a:spcPct val="90000"/>
              </a:lnSpc>
              <a:buFont typeface="Arial" panose="020B0604020202020204" pitchFamily="34" charset="0"/>
              <a:buChar char="•"/>
            </a:pPr>
            <a:r>
              <a:rPr lang="en-US" sz="2000" err="1">
                <a:latin typeface="Times New Roman"/>
                <a:cs typeface="Times New Roman"/>
              </a:rPr>
              <a:t>Барлық</a:t>
            </a:r>
            <a:r>
              <a:rPr lang="en-US" sz="2000">
                <a:latin typeface="Times New Roman"/>
                <a:cs typeface="Times New Roman"/>
              </a:rPr>
              <a:t> </a:t>
            </a:r>
            <a:r>
              <a:rPr lang="en-US" sz="2000" err="1">
                <a:latin typeface="Times New Roman"/>
                <a:cs typeface="Times New Roman"/>
              </a:rPr>
              <a:t>кластағы</a:t>
            </a:r>
            <a:r>
              <a:rPr lang="en-US" sz="2000">
                <a:latin typeface="Times New Roman"/>
                <a:cs typeface="Times New Roman"/>
              </a:rPr>
              <a:t> </a:t>
            </a:r>
            <a:r>
              <a:rPr lang="en-US" sz="2000" b="1" err="1">
                <a:latin typeface="Times New Roman"/>
                <a:cs typeface="Times New Roman"/>
              </a:rPr>
              <a:t>ферменттер</a:t>
            </a:r>
            <a:r>
              <a:rPr lang="en-US" sz="2000">
                <a:latin typeface="Times New Roman"/>
                <a:cs typeface="Times New Roman"/>
              </a:rPr>
              <a:t> (</a:t>
            </a:r>
            <a:r>
              <a:rPr lang="en-US" sz="2000" err="1">
                <a:latin typeface="Times New Roman"/>
                <a:cs typeface="Times New Roman"/>
              </a:rPr>
              <a:t>ең</a:t>
            </a:r>
            <a:r>
              <a:rPr lang="en-US" sz="2000">
                <a:latin typeface="Times New Roman"/>
                <a:cs typeface="Times New Roman"/>
              </a:rPr>
              <a:t> </a:t>
            </a:r>
            <a:r>
              <a:rPr lang="en-US" sz="2000" err="1">
                <a:latin typeface="Times New Roman"/>
                <a:cs typeface="Times New Roman"/>
              </a:rPr>
              <a:t>жиі</a:t>
            </a:r>
            <a:r>
              <a:rPr lang="en-US" sz="2000">
                <a:latin typeface="Times New Roman"/>
                <a:cs typeface="Times New Roman"/>
              </a:rPr>
              <a:t> </a:t>
            </a:r>
            <a:r>
              <a:rPr lang="en-US" sz="2000" err="1">
                <a:latin typeface="Times New Roman"/>
                <a:cs typeface="Times New Roman"/>
              </a:rPr>
              <a:t>қолданылатындары</a:t>
            </a:r>
            <a:r>
              <a:rPr lang="en-US" sz="2000">
                <a:latin typeface="Times New Roman"/>
                <a:cs typeface="Times New Roman"/>
              </a:rPr>
              <a:t> – </a:t>
            </a:r>
            <a:r>
              <a:rPr lang="en-US" sz="2000" b="1" err="1">
                <a:latin typeface="Times New Roman"/>
                <a:cs typeface="Times New Roman"/>
              </a:rPr>
              <a:t>гидролазалар</a:t>
            </a:r>
            <a:r>
              <a:rPr lang="en-US" sz="2000" dirty="0">
                <a:latin typeface="Times New Roman"/>
                <a:cs typeface="Times New Roman"/>
              </a:rPr>
              <a:t> </a:t>
            </a:r>
            <a:r>
              <a:rPr lang="en-US" sz="2000" err="1">
                <a:latin typeface="Times New Roman"/>
                <a:cs typeface="Times New Roman"/>
              </a:rPr>
              <a:t>мен</a:t>
            </a:r>
            <a:r>
              <a:rPr lang="en-US" sz="2000">
                <a:latin typeface="Times New Roman"/>
                <a:cs typeface="Times New Roman"/>
              </a:rPr>
              <a:t> </a:t>
            </a:r>
            <a:r>
              <a:rPr lang="en-US" sz="2000" b="1" err="1">
                <a:latin typeface="Times New Roman"/>
                <a:cs typeface="Times New Roman"/>
              </a:rPr>
              <a:t>трансферазалар</a:t>
            </a:r>
            <a:r>
              <a:rPr lang="en-US" sz="2000">
                <a:latin typeface="Times New Roman"/>
                <a:cs typeface="Times New Roman"/>
              </a:rPr>
              <a:t>);</a:t>
            </a:r>
          </a:p>
          <a:p>
            <a:pPr marL="285750" indent="-228600" algn="just">
              <a:lnSpc>
                <a:spcPct val="90000"/>
              </a:lnSpc>
              <a:buFont typeface="Arial" panose="020B0604020202020204" pitchFamily="34" charset="0"/>
              <a:buChar char="•"/>
            </a:pPr>
            <a:r>
              <a:rPr lang="en-US" sz="2000" err="1">
                <a:latin typeface="Times New Roman"/>
                <a:cs typeface="Times New Roman"/>
              </a:rPr>
              <a:t>Оның</a:t>
            </a:r>
            <a:r>
              <a:rPr lang="en-US" sz="2000">
                <a:latin typeface="Times New Roman"/>
                <a:cs typeface="Times New Roman"/>
              </a:rPr>
              <a:t> </a:t>
            </a:r>
            <a:r>
              <a:rPr lang="en-US" sz="2000" err="1">
                <a:latin typeface="Times New Roman"/>
                <a:cs typeface="Times New Roman"/>
              </a:rPr>
              <a:t>ішінде</a:t>
            </a:r>
            <a:r>
              <a:rPr lang="en-US" sz="2000">
                <a:latin typeface="Times New Roman"/>
                <a:cs typeface="Times New Roman"/>
              </a:rPr>
              <a:t> </a:t>
            </a:r>
            <a:r>
              <a:rPr lang="en-US" sz="2000" b="1" err="1">
                <a:latin typeface="Times New Roman"/>
                <a:cs typeface="Times New Roman"/>
              </a:rPr>
              <a:t>иммобилизацияланған</a:t>
            </a:r>
            <a:r>
              <a:rPr lang="en-US" sz="2000" b="1">
                <a:latin typeface="Times New Roman"/>
                <a:cs typeface="Times New Roman"/>
              </a:rPr>
              <a:t> </a:t>
            </a:r>
            <a:r>
              <a:rPr lang="en-US" sz="2000" b="1" err="1">
                <a:latin typeface="Times New Roman"/>
                <a:cs typeface="Times New Roman"/>
              </a:rPr>
              <a:t>түрдегі</a:t>
            </a:r>
            <a:r>
              <a:rPr lang="en-US" sz="2000" b="1">
                <a:latin typeface="Times New Roman"/>
                <a:cs typeface="Times New Roman"/>
              </a:rPr>
              <a:t> </a:t>
            </a:r>
            <a:r>
              <a:rPr lang="en-US" sz="2000" b="1" err="1">
                <a:latin typeface="Times New Roman"/>
                <a:cs typeface="Times New Roman"/>
              </a:rPr>
              <a:t>ферменттер</a:t>
            </a:r>
            <a:r>
              <a:rPr lang="en-US" sz="2000">
                <a:latin typeface="Times New Roman"/>
                <a:cs typeface="Times New Roman"/>
              </a:rPr>
              <a:t> (</a:t>
            </a:r>
            <a:r>
              <a:rPr lang="en-US" sz="2000" err="1">
                <a:latin typeface="Times New Roman"/>
                <a:cs typeface="Times New Roman"/>
              </a:rPr>
              <a:t>тасымалдағышқа</a:t>
            </a:r>
            <a:r>
              <a:rPr lang="en-US" sz="2000">
                <a:latin typeface="Times New Roman"/>
                <a:cs typeface="Times New Roman"/>
              </a:rPr>
              <a:t> </a:t>
            </a:r>
            <a:r>
              <a:rPr lang="en-US" sz="2000" err="1">
                <a:latin typeface="Times New Roman"/>
                <a:cs typeface="Times New Roman"/>
              </a:rPr>
              <a:t>бекітілген</a:t>
            </a:r>
            <a:r>
              <a:rPr lang="en-US" sz="2000">
                <a:latin typeface="Times New Roman"/>
                <a:cs typeface="Times New Roman"/>
              </a:rPr>
              <a:t>), </a:t>
            </a:r>
            <a:r>
              <a:rPr lang="en-US" sz="2000" err="1">
                <a:latin typeface="Times New Roman"/>
                <a:cs typeface="Times New Roman"/>
              </a:rPr>
              <a:t>бұл</a:t>
            </a:r>
            <a:r>
              <a:rPr lang="en-US" sz="2000">
                <a:latin typeface="Times New Roman"/>
                <a:cs typeface="Times New Roman"/>
              </a:rPr>
              <a:t> </a:t>
            </a:r>
            <a:r>
              <a:rPr lang="en-US" sz="2000" err="1">
                <a:latin typeface="Times New Roman"/>
                <a:cs typeface="Times New Roman"/>
              </a:rPr>
              <a:t>оларды</a:t>
            </a:r>
            <a:r>
              <a:rPr lang="en-US" sz="2000">
                <a:latin typeface="Times New Roman"/>
                <a:cs typeface="Times New Roman"/>
              </a:rPr>
              <a:t> </a:t>
            </a:r>
            <a:r>
              <a:rPr lang="en-US" sz="2000" err="1">
                <a:latin typeface="Times New Roman"/>
                <a:cs typeface="Times New Roman"/>
              </a:rPr>
              <a:t>бірнеше</a:t>
            </a:r>
            <a:r>
              <a:rPr lang="en-US" sz="2000">
                <a:latin typeface="Times New Roman"/>
                <a:cs typeface="Times New Roman"/>
              </a:rPr>
              <a:t> </a:t>
            </a:r>
            <a:r>
              <a:rPr lang="en-US" sz="2000" err="1">
                <a:latin typeface="Times New Roman"/>
                <a:cs typeface="Times New Roman"/>
              </a:rPr>
              <a:t>рет</a:t>
            </a:r>
            <a:r>
              <a:rPr lang="en-US" sz="2000">
                <a:latin typeface="Times New Roman"/>
                <a:cs typeface="Times New Roman"/>
              </a:rPr>
              <a:t> </a:t>
            </a:r>
            <a:r>
              <a:rPr lang="en-US" sz="2000" err="1">
                <a:latin typeface="Times New Roman"/>
                <a:cs typeface="Times New Roman"/>
              </a:rPr>
              <a:t>қолдануға</a:t>
            </a:r>
            <a:r>
              <a:rPr lang="en-US" sz="2000">
                <a:latin typeface="Times New Roman"/>
                <a:cs typeface="Times New Roman"/>
              </a:rPr>
              <a:t> </a:t>
            </a:r>
            <a:r>
              <a:rPr lang="en-US" sz="2000" err="1">
                <a:latin typeface="Times New Roman"/>
                <a:cs typeface="Times New Roman"/>
              </a:rPr>
              <a:t>және</a:t>
            </a:r>
            <a:r>
              <a:rPr lang="en-US" sz="2000">
                <a:latin typeface="Times New Roman"/>
                <a:cs typeface="Times New Roman"/>
              </a:rPr>
              <a:t> </a:t>
            </a:r>
            <a:r>
              <a:rPr lang="en-US" sz="2000" err="1">
                <a:latin typeface="Times New Roman"/>
                <a:cs typeface="Times New Roman"/>
              </a:rPr>
              <a:t>өндірістік</a:t>
            </a:r>
            <a:r>
              <a:rPr lang="en-US" sz="2000">
                <a:latin typeface="Times New Roman"/>
                <a:cs typeface="Times New Roman"/>
              </a:rPr>
              <a:t> </a:t>
            </a:r>
            <a:r>
              <a:rPr lang="en-US" sz="2000" err="1">
                <a:latin typeface="Times New Roman"/>
                <a:cs typeface="Times New Roman"/>
              </a:rPr>
              <a:t>циклдердің</a:t>
            </a:r>
            <a:r>
              <a:rPr lang="en-US" sz="2000">
                <a:latin typeface="Times New Roman"/>
                <a:cs typeface="Times New Roman"/>
              </a:rPr>
              <a:t> </a:t>
            </a:r>
            <a:r>
              <a:rPr lang="en-US" sz="2000" err="1">
                <a:latin typeface="Times New Roman"/>
                <a:cs typeface="Times New Roman"/>
              </a:rPr>
              <a:t>қайталанатын</a:t>
            </a:r>
            <a:r>
              <a:rPr lang="en-US" sz="2000">
                <a:latin typeface="Times New Roman"/>
                <a:cs typeface="Times New Roman"/>
              </a:rPr>
              <a:t> </a:t>
            </a:r>
            <a:r>
              <a:rPr lang="en-US" sz="2000" err="1">
                <a:latin typeface="Times New Roman"/>
                <a:cs typeface="Times New Roman"/>
              </a:rPr>
              <a:t>стандарттылығын</a:t>
            </a:r>
            <a:r>
              <a:rPr lang="en-US" sz="2000">
                <a:latin typeface="Times New Roman"/>
                <a:cs typeface="Times New Roman"/>
              </a:rPr>
              <a:t> </a:t>
            </a:r>
            <a:r>
              <a:rPr lang="en-US" sz="2000" err="1">
                <a:latin typeface="Times New Roman"/>
                <a:cs typeface="Times New Roman"/>
              </a:rPr>
              <a:t>қамтамасыз</a:t>
            </a:r>
            <a:r>
              <a:rPr lang="en-US" sz="2000">
                <a:latin typeface="Times New Roman"/>
                <a:cs typeface="Times New Roman"/>
              </a:rPr>
              <a:t> </a:t>
            </a:r>
            <a:r>
              <a:rPr lang="en-US" sz="2000" err="1">
                <a:latin typeface="Times New Roman"/>
                <a:cs typeface="Times New Roman"/>
              </a:rPr>
              <a:t>етуге</a:t>
            </a:r>
            <a:r>
              <a:rPr lang="en-US" sz="2000">
                <a:latin typeface="Times New Roman"/>
                <a:cs typeface="Times New Roman"/>
              </a:rPr>
              <a:t> </a:t>
            </a:r>
            <a:r>
              <a:rPr lang="en-US" sz="2000" err="1">
                <a:latin typeface="Times New Roman"/>
                <a:cs typeface="Times New Roman"/>
              </a:rPr>
              <a:t>мүмкіндік</a:t>
            </a:r>
            <a:r>
              <a:rPr lang="en-US" sz="2000">
                <a:latin typeface="Times New Roman"/>
                <a:cs typeface="Times New Roman"/>
              </a:rPr>
              <a:t> </a:t>
            </a:r>
            <a:r>
              <a:rPr lang="en-US" sz="2000" err="1">
                <a:latin typeface="Times New Roman"/>
                <a:cs typeface="Times New Roman"/>
              </a:rPr>
              <a:t>береді</a:t>
            </a:r>
            <a:r>
              <a:rPr lang="en-US" sz="2000">
                <a:latin typeface="Times New Roman"/>
                <a:cs typeface="Times New Roman"/>
              </a:rPr>
              <a:t>;</a:t>
            </a:r>
          </a:p>
          <a:p>
            <a:pPr marL="285750" indent="-228600" algn="just">
              <a:lnSpc>
                <a:spcPct val="90000"/>
              </a:lnSpc>
              <a:buFont typeface="Arial" panose="020B0604020202020204" pitchFamily="34" charset="0"/>
              <a:buChar char="•"/>
            </a:pPr>
            <a:r>
              <a:rPr lang="en-US" sz="2000" b="1">
                <a:latin typeface="Times New Roman"/>
                <a:cs typeface="Times New Roman"/>
              </a:rPr>
              <a:t>ДНҚ </a:t>
            </a:r>
            <a:r>
              <a:rPr lang="en-US" sz="2000" b="1" err="1">
                <a:latin typeface="Times New Roman"/>
                <a:cs typeface="Times New Roman"/>
              </a:rPr>
              <a:t>және</a:t>
            </a:r>
            <a:r>
              <a:rPr lang="en-US" sz="2000" b="1">
                <a:latin typeface="Times New Roman"/>
                <a:cs typeface="Times New Roman"/>
              </a:rPr>
              <a:t> РНҚ</a:t>
            </a:r>
            <a:r>
              <a:rPr lang="en-US" sz="2000">
                <a:latin typeface="Times New Roman"/>
                <a:cs typeface="Times New Roman"/>
              </a:rPr>
              <a:t> –</a:t>
            </a:r>
          </a:p>
          <a:p>
            <a:pPr marL="742950" lvl="1" indent="-228600" algn="just">
              <a:lnSpc>
                <a:spcPct val="90000"/>
              </a:lnSpc>
              <a:buFont typeface="Arial" panose="020B0604020202020204" pitchFamily="34" charset="0"/>
              <a:buChar char="•"/>
            </a:pPr>
            <a:r>
              <a:rPr lang="en-US" sz="2000" b="1" err="1">
                <a:latin typeface="Times New Roman"/>
                <a:cs typeface="Times New Roman"/>
              </a:rPr>
              <a:t>жекелеген</a:t>
            </a:r>
            <a:r>
              <a:rPr lang="en-US" sz="2000" b="1">
                <a:latin typeface="Times New Roman"/>
                <a:cs typeface="Times New Roman"/>
              </a:rPr>
              <a:t> (</a:t>
            </a:r>
            <a:r>
              <a:rPr lang="en-US" sz="2000" b="1" err="1">
                <a:latin typeface="Times New Roman"/>
                <a:cs typeface="Times New Roman"/>
              </a:rPr>
              <a:t>оқшауланған</a:t>
            </a:r>
            <a:r>
              <a:rPr lang="en-US" sz="2000" b="1">
                <a:latin typeface="Times New Roman"/>
                <a:cs typeface="Times New Roman"/>
              </a:rPr>
              <a:t>) </a:t>
            </a:r>
            <a:r>
              <a:rPr lang="en-US" sz="2000" b="1" err="1">
                <a:latin typeface="Times New Roman"/>
                <a:cs typeface="Times New Roman"/>
              </a:rPr>
              <a:t>күйде</a:t>
            </a:r>
            <a:endParaRPr lang="en-US" sz="2000" err="1">
              <a:latin typeface="Times New Roman"/>
              <a:cs typeface="Times New Roman"/>
            </a:endParaRPr>
          </a:p>
          <a:p>
            <a:pPr marL="742950" lvl="1" indent="-228600" algn="just">
              <a:lnSpc>
                <a:spcPct val="90000"/>
              </a:lnSpc>
              <a:buFont typeface="Arial" panose="020B0604020202020204" pitchFamily="34" charset="0"/>
              <a:buChar char="•"/>
            </a:pPr>
            <a:r>
              <a:rPr lang="en-US" sz="2000" err="1">
                <a:latin typeface="Times New Roman"/>
                <a:cs typeface="Times New Roman"/>
              </a:rPr>
              <a:t>немесе</a:t>
            </a:r>
            <a:r>
              <a:rPr lang="en-US" sz="2000">
                <a:latin typeface="Times New Roman"/>
                <a:cs typeface="Times New Roman"/>
              </a:rPr>
              <a:t> </a:t>
            </a:r>
            <a:r>
              <a:rPr lang="en-US" sz="2000" b="1" err="1">
                <a:latin typeface="Times New Roman"/>
                <a:cs typeface="Times New Roman"/>
              </a:rPr>
              <a:t>бөгде</a:t>
            </a:r>
            <a:r>
              <a:rPr lang="en-US" sz="2000" b="1">
                <a:latin typeface="Times New Roman"/>
                <a:cs typeface="Times New Roman"/>
              </a:rPr>
              <a:t> </a:t>
            </a:r>
            <a:r>
              <a:rPr lang="en-US" sz="2000" b="1" err="1">
                <a:latin typeface="Times New Roman"/>
                <a:cs typeface="Times New Roman"/>
              </a:rPr>
              <a:t>жасушалар</a:t>
            </a:r>
            <a:r>
              <a:rPr lang="en-US" sz="2000" b="1">
                <a:latin typeface="Times New Roman"/>
                <a:cs typeface="Times New Roman"/>
              </a:rPr>
              <a:t> </a:t>
            </a:r>
            <a:r>
              <a:rPr lang="en-US" sz="2000" b="1" err="1">
                <a:latin typeface="Times New Roman"/>
                <a:cs typeface="Times New Roman"/>
              </a:rPr>
              <a:t>құрамында</a:t>
            </a:r>
            <a:r>
              <a:rPr lang="en-US" sz="2000" dirty="0">
                <a:latin typeface="Times New Roman"/>
                <a:cs typeface="Times New Roman"/>
              </a:rPr>
              <a:t> </a:t>
            </a:r>
            <a:r>
              <a:rPr lang="en-US" sz="2000" err="1">
                <a:latin typeface="Times New Roman"/>
                <a:cs typeface="Times New Roman"/>
              </a:rPr>
              <a:t>қолданылады</a:t>
            </a:r>
            <a:r>
              <a:rPr lang="en-US" sz="2000">
                <a:latin typeface="Times New Roman"/>
                <a:cs typeface="Times New Roman"/>
              </a:rPr>
              <a:t>.</a:t>
            </a:r>
          </a:p>
          <a:p>
            <a:pPr marL="228600" indent="-228600">
              <a:lnSpc>
                <a:spcPct val="90000"/>
              </a:lnSpc>
              <a:spcAft>
                <a:spcPts val="600"/>
              </a:spcAft>
              <a:buFont typeface="Arial" panose="020B0604020202020204" pitchFamily="34" charset="0"/>
              <a:buChar char="•"/>
            </a:pPr>
            <a:endParaRPr lang="en-US" sz="2000" b="1">
              <a:latin typeface="Times New Roman"/>
              <a:cs typeface="Times New Roman"/>
            </a:endParaRPr>
          </a:p>
        </p:txBody>
      </p:sp>
      <p:sp>
        <p:nvSpPr>
          <p:cNvPr id="4" name="Номер слайда 3">
            <a:extLst>
              <a:ext uri="{FF2B5EF4-FFF2-40B4-BE49-F238E27FC236}">
                <a16:creationId xmlns:a16="http://schemas.microsoft.com/office/drawing/2014/main" id="{ACE0B95C-58BF-062E-40A2-3DEB62076A8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85DC19C-03DA-4066-9FF7-D0BF1BC6D6F6}" type="slidenum">
              <a:rPr lang="en-US" sz="1000">
                <a:solidFill>
                  <a:prstClr val="black">
                    <a:tint val="75000"/>
                  </a:prstClr>
                </a:solidFill>
                <a:latin typeface="Calibri" panose="020F0502020204030204"/>
              </a:rPr>
              <a:pPr>
                <a:spcAft>
                  <a:spcPts val="600"/>
                </a:spcAft>
                <a:defRPr/>
              </a:pPr>
              <a:t>11</a:t>
            </a:fld>
            <a:endParaRPr lang="en-US" sz="1000">
              <a:solidFill>
                <a:prstClr val="black">
                  <a:tint val="75000"/>
                </a:prstClr>
              </a:solidFill>
              <a:latin typeface="Calibri" panose="020F0502020204030204"/>
            </a:endParaRPr>
          </a:p>
        </p:txBody>
      </p:sp>
    </p:spTree>
    <p:extLst>
      <p:ext uri="{BB962C8B-B14F-4D97-AF65-F5344CB8AC3E}">
        <p14:creationId xmlns:p14="http://schemas.microsoft.com/office/powerpoint/2010/main" val="2902321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Номер слайда 3">
            <a:extLst>
              <a:ext uri="{FF2B5EF4-FFF2-40B4-BE49-F238E27FC236}">
                <a16:creationId xmlns:a16="http://schemas.microsoft.com/office/drawing/2014/main" id="{FB1926F9-7A27-CD99-51F5-B1FA4EB2BC3B}"/>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spcAft>
                <a:spcPts val="600"/>
              </a:spcAft>
            </a:pPr>
            <a:fld id="{285DC19C-03DA-4066-9FF7-D0BF1BC6D6F6}" type="slidenum">
              <a:rPr lang="en-US" smtClean="0">
                <a:solidFill>
                  <a:schemeClr val="tx1">
                    <a:tint val="75000"/>
                  </a:schemeClr>
                </a:solidFill>
              </a:rPr>
              <a:pPr>
                <a:spcAft>
                  <a:spcPts val="600"/>
                </a:spcAft>
              </a:pPr>
              <a:t>12</a:t>
            </a:fld>
            <a:endParaRPr lang="en-US">
              <a:solidFill>
                <a:schemeClr val="tx1">
                  <a:tint val="75000"/>
                </a:schemeClr>
              </a:solidFill>
            </a:endParaRPr>
          </a:p>
        </p:txBody>
      </p:sp>
      <p:sp>
        <p:nvSpPr>
          <p:cNvPr id="22" name="Isosceles Triangle 21">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Рисунок 6" descr="Изображение выглядит как текст, снимок экрана, графический дизайн, Шрифт&#10;&#10;Содержимое, созданное искусственным интеллектом, может быть неверным.">
            <a:extLst>
              <a:ext uri="{FF2B5EF4-FFF2-40B4-BE49-F238E27FC236}">
                <a16:creationId xmlns:a16="http://schemas.microsoft.com/office/drawing/2014/main" id="{322D05BB-4866-0391-0EED-C19B6B59570B}"/>
              </a:ext>
            </a:extLst>
          </p:cNvPr>
          <p:cNvPicPr>
            <a:picLocks noChangeAspect="1"/>
          </p:cNvPicPr>
          <p:nvPr/>
        </p:nvPicPr>
        <p:blipFill>
          <a:blip r:embed="rId2"/>
          <a:stretch>
            <a:fillRect/>
          </a:stretch>
        </p:blipFill>
        <p:spPr>
          <a:xfrm>
            <a:off x="1493395" y="199665"/>
            <a:ext cx="9205209" cy="6157218"/>
          </a:xfrm>
          <a:prstGeom prst="rect">
            <a:avLst/>
          </a:prstGeom>
          <a:ln>
            <a:noFill/>
          </a:ln>
        </p:spPr>
      </p:pic>
      <p:sp>
        <p:nvSpPr>
          <p:cNvPr id="24" name="Isosceles Triangle 2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C9ED647-3CE0-88C6-74BE-C2166FB8F156}"/>
              </a:ext>
            </a:extLst>
          </p:cNvPr>
          <p:cNvSpPr txBox="1"/>
          <p:nvPr/>
        </p:nvSpPr>
        <p:spPr>
          <a:xfrm>
            <a:off x="1007469" y="518859"/>
            <a:ext cx="4936130" cy="8165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125"/>
              </a:lnSpc>
            </a:pPr>
            <a:r>
              <a:rPr lang="en-US" b="1">
                <a:latin typeface="Times New Roman"/>
                <a:cs typeface="Arial"/>
              </a:rPr>
              <a:t>2) Микроорганизмдер:</a:t>
            </a:r>
            <a:r>
              <a:rPr lang="ru-RU">
                <a:latin typeface="Times New Roman"/>
                <a:cs typeface="Arial"/>
              </a:rPr>
              <a:t>​</a:t>
            </a:r>
          </a:p>
          <a:p>
            <a:pPr marL="285750" indent="-285750" algn="ctr">
              <a:lnSpc>
                <a:spcPts val="1125"/>
              </a:lnSpc>
              <a:buFont typeface="Arial,Sans-Serif"/>
              <a:buChar char="•"/>
            </a:pPr>
            <a:r>
              <a:rPr lang="en-US" b="1">
                <a:solidFill>
                  <a:srgbClr val="404040"/>
                </a:solidFill>
                <a:latin typeface="Times New Roman"/>
                <a:cs typeface="Arial"/>
              </a:rPr>
              <a:t>Вирустар</a:t>
            </a:r>
            <a:r>
              <a:rPr lang="en-US">
                <a:solidFill>
                  <a:srgbClr val="404040"/>
                </a:solidFill>
                <a:latin typeface="Times New Roman"/>
                <a:cs typeface="Arial"/>
              </a:rPr>
              <a:t> – әлсіретілген патогенділігі бар түрлері </a:t>
            </a:r>
            <a:r>
              <a:rPr lang="en-US" b="1">
                <a:solidFill>
                  <a:srgbClr val="404040"/>
                </a:solidFill>
                <a:latin typeface="Times New Roman"/>
                <a:cs typeface="Arial"/>
              </a:rPr>
              <a:t>вакциналар алу үшін</a:t>
            </a:r>
            <a:r>
              <a:rPr lang="en-US">
                <a:solidFill>
                  <a:srgbClr val="404040"/>
                </a:solidFill>
                <a:latin typeface="Times New Roman"/>
                <a:cs typeface="Arial"/>
              </a:rPr>
              <a:t> қолданылады;</a:t>
            </a:r>
            <a:r>
              <a:rPr lang="en-US">
                <a:latin typeface="Times New Roman"/>
                <a:cs typeface="Arial"/>
              </a:rPr>
              <a:t>​</a:t>
            </a:r>
          </a:p>
          <a:p>
            <a:pPr marL="285750" indent="-285750" algn="ctr">
              <a:lnSpc>
                <a:spcPts val="1125"/>
              </a:lnSpc>
              <a:buFont typeface="Arial,Sans-Serif"/>
              <a:buChar char="•"/>
            </a:pPr>
            <a:r>
              <a:rPr lang="en-US" b="1">
                <a:solidFill>
                  <a:srgbClr val="404040"/>
                </a:solidFill>
                <a:latin typeface="Times New Roman"/>
                <a:cs typeface="Arial"/>
              </a:rPr>
              <a:t>Прокариотты және эукариотты жасушалар:</a:t>
            </a:r>
            <a:r>
              <a:rPr lang="ru-RU">
                <a:latin typeface="Times New Roman"/>
                <a:cs typeface="Arial"/>
              </a:rPr>
              <a:t>​</a:t>
            </a:r>
          </a:p>
        </p:txBody>
      </p:sp>
      <p:pic>
        <p:nvPicPr>
          <p:cNvPr id="3" name="Рисунок 2" descr="Фрагменты головоломки со сплошной заливкой">
            <a:extLst>
              <a:ext uri="{FF2B5EF4-FFF2-40B4-BE49-F238E27FC236}">
                <a16:creationId xmlns:a16="http://schemas.microsoft.com/office/drawing/2014/main" id="{B2B5FA41-2CDD-FBF5-F310-309482644E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20000">
            <a:off x="235918" y="5351577"/>
            <a:ext cx="1539240" cy="1524000"/>
          </a:xfrm>
          <a:prstGeom prst="rect">
            <a:avLst/>
          </a:prstGeom>
        </p:spPr>
      </p:pic>
    </p:spTree>
    <p:extLst>
      <p:ext uri="{BB962C8B-B14F-4D97-AF65-F5344CB8AC3E}">
        <p14:creationId xmlns:p14="http://schemas.microsoft.com/office/powerpoint/2010/main" val="1932877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CDA962-4195-A171-EE1E-A56AA2FD2F01}"/>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742430E-904D-68C6-D1A2-197054CB19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58C209F-2CBA-694E-6D49-6FCF9D19B8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9F3250EC-7A54-7228-04B9-A2B1C633F9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3995CE4-E36D-19F2-928D-05E90C452C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BB522C5-EA44-02E4-16ED-3BDFB1780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85D8BE80-20F1-7785-9220-C722A898A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A24F7EC7-1870-261E-0AEA-6460998511F3}"/>
              </a:ext>
            </a:extLst>
          </p:cNvPr>
          <p:cNvSpPr>
            <a:spLocks noGrp="1"/>
          </p:cNvSpPr>
          <p:nvPr>
            <p:ph type="title"/>
          </p:nvPr>
        </p:nvSpPr>
        <p:spPr>
          <a:xfrm>
            <a:off x="1035348" y="776436"/>
            <a:ext cx="4232317" cy="1554480"/>
          </a:xfrm>
        </p:spPr>
        <p:txBody>
          <a:bodyPr vert="horz" lIns="91440" tIns="45720" rIns="91440" bIns="45720" rtlCol="0" anchor="ctr">
            <a:noAutofit/>
          </a:bodyPr>
          <a:lstStyle/>
          <a:p>
            <a:pPr algn="ctr"/>
            <a:r>
              <a:rPr lang="ru-RU" sz="2400" b="1" i="1" dirty="0">
                <a:latin typeface="Times New Roman"/>
                <a:ea typeface="+mj-lt"/>
                <a:cs typeface="+mj-lt"/>
              </a:rPr>
              <a:t>БО-</a:t>
            </a:r>
            <a:r>
              <a:rPr lang="ru-RU" sz="2400" b="1" i="1" err="1">
                <a:latin typeface="Times New Roman"/>
                <a:ea typeface="+mj-lt"/>
                <a:cs typeface="+mj-lt"/>
              </a:rPr>
              <a:t>ны</a:t>
            </a:r>
            <a:r>
              <a:rPr lang="ru-RU" sz="2400" b="1" i="1" dirty="0">
                <a:latin typeface="Times New Roman"/>
                <a:ea typeface="+mj-lt"/>
                <a:cs typeface="+mj-lt"/>
              </a:rPr>
              <a:t> (</a:t>
            </a:r>
            <a:r>
              <a:rPr lang="ru-RU" sz="2400" b="1" i="1" err="1">
                <a:latin typeface="Times New Roman"/>
                <a:ea typeface="+mj-lt"/>
                <a:cs typeface="+mj-lt"/>
              </a:rPr>
              <a:t>биообъектілерді</a:t>
            </a:r>
            <a:r>
              <a:rPr lang="ru-RU" sz="2400" b="1" i="1" dirty="0">
                <a:latin typeface="Times New Roman"/>
                <a:ea typeface="+mj-lt"/>
                <a:cs typeface="+mj-lt"/>
              </a:rPr>
              <a:t>) </a:t>
            </a:r>
            <a:r>
              <a:rPr lang="ru-RU" sz="2400" b="1" i="1" err="1">
                <a:latin typeface="Times New Roman"/>
                <a:ea typeface="+mj-lt"/>
                <a:cs typeface="+mj-lt"/>
              </a:rPr>
              <a:t>жетілдірудің</a:t>
            </a:r>
            <a:r>
              <a:rPr lang="ru-RU" sz="2400" b="1" i="1" dirty="0">
                <a:latin typeface="Times New Roman"/>
                <a:ea typeface="+mj-lt"/>
                <a:cs typeface="+mj-lt"/>
              </a:rPr>
              <a:t> </a:t>
            </a:r>
            <a:r>
              <a:rPr lang="ru-RU" sz="2400" b="1" i="1" err="1">
                <a:latin typeface="Times New Roman"/>
                <a:ea typeface="+mj-lt"/>
                <a:cs typeface="+mj-lt"/>
              </a:rPr>
              <a:t>мақсаттары</a:t>
            </a:r>
            <a:r>
              <a:rPr lang="ru-RU" sz="2400" b="1" i="1" dirty="0">
                <a:latin typeface="Times New Roman"/>
                <a:ea typeface="+mj-lt"/>
                <a:cs typeface="+mj-lt"/>
              </a:rPr>
              <a:t>:</a:t>
            </a:r>
            <a:endParaRPr lang="ru-RU" sz="2400" dirty="0">
              <a:latin typeface="Times New Roman"/>
              <a:ea typeface="+mj-lt"/>
              <a:cs typeface="+mj-lt"/>
            </a:endParaRPr>
          </a:p>
        </p:txBody>
      </p:sp>
      <p:cxnSp>
        <p:nvCxnSpPr>
          <p:cNvPr id="18" name="Straight Connector 17">
            <a:extLst>
              <a:ext uri="{FF2B5EF4-FFF2-40B4-BE49-F238E27FC236}">
                <a16:creationId xmlns:a16="http://schemas.microsoft.com/office/drawing/2014/main" id="{3BD97606-E596-E8D2-45EB-D2D3513D29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Номер слайда 3">
            <a:extLst>
              <a:ext uri="{FF2B5EF4-FFF2-40B4-BE49-F238E27FC236}">
                <a16:creationId xmlns:a16="http://schemas.microsoft.com/office/drawing/2014/main" id="{CB75DAC3-10EC-4DCE-5D31-8E6E8DC0AAA0}"/>
              </a:ext>
            </a:extLst>
          </p:cNvPr>
          <p:cNvSpPr>
            <a:spLocks noGrp="1"/>
          </p:cNvSpPr>
          <p:nvPr>
            <p:ph type="sldNum" sz="quarter" idx="12"/>
          </p:nvPr>
        </p:nvSpPr>
        <p:spPr>
          <a:xfrm>
            <a:off x="8610600" y="6492240"/>
            <a:ext cx="2743200" cy="365125"/>
          </a:xfrm>
        </p:spPr>
        <p:txBody>
          <a:bodyPr>
            <a:normAutofit/>
          </a:bodyPr>
          <a:lstStyle/>
          <a:p>
            <a:pPr>
              <a:spcAft>
                <a:spcPts val="600"/>
              </a:spcAft>
            </a:pPr>
            <a:fld id="{285DC19C-03DA-4066-9FF7-D0BF1BC6D6F6}" type="slidenum">
              <a:rPr lang="ru-RU" smtClean="0"/>
              <a:pPr>
                <a:spcAft>
                  <a:spcPts val="600"/>
                </a:spcAft>
              </a:pPr>
              <a:t>13</a:t>
            </a:fld>
            <a:endParaRPr lang="ru-RU"/>
          </a:p>
        </p:txBody>
      </p:sp>
      <p:sp>
        <p:nvSpPr>
          <p:cNvPr id="6" name="Прямоугольник 5">
            <a:extLst>
              <a:ext uri="{FF2B5EF4-FFF2-40B4-BE49-F238E27FC236}">
                <a16:creationId xmlns:a16="http://schemas.microsoft.com/office/drawing/2014/main" id="{FA4182E1-E382-340A-E14A-42C1E66E0487}"/>
              </a:ext>
            </a:extLst>
          </p:cNvPr>
          <p:cNvSpPr/>
          <p:nvPr/>
        </p:nvSpPr>
        <p:spPr>
          <a:xfrm>
            <a:off x="5437556" y="614964"/>
            <a:ext cx="6115216" cy="56456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ru-RU" sz="2000" b="1" dirty="0">
                <a:latin typeface="Times New Roman"/>
                <a:ea typeface="+mn-lt"/>
                <a:cs typeface="+mn-lt"/>
              </a:rPr>
              <a:t>(</a:t>
            </a:r>
            <a:r>
              <a:rPr lang="ru-RU" sz="2000" b="1" err="1">
                <a:latin typeface="Times New Roman"/>
                <a:ea typeface="+mn-lt"/>
                <a:cs typeface="+mn-lt"/>
              </a:rPr>
              <a:t>өндірістік</a:t>
            </a:r>
            <a:r>
              <a:rPr lang="ru-RU" sz="2000" b="1" dirty="0">
                <a:latin typeface="Times New Roman"/>
                <a:ea typeface="+mn-lt"/>
                <a:cs typeface="+mn-lt"/>
              </a:rPr>
              <a:t> </a:t>
            </a:r>
            <a:r>
              <a:rPr lang="ru-RU" sz="2000" b="1" err="1">
                <a:latin typeface="Times New Roman"/>
                <a:ea typeface="+mn-lt"/>
                <a:cs typeface="+mn-lt"/>
              </a:rPr>
              <a:t>тұрғыдан</a:t>
            </a:r>
            <a:r>
              <a:rPr lang="ru-RU" sz="2000" b="1" dirty="0">
                <a:latin typeface="Times New Roman"/>
                <a:ea typeface="+mn-lt"/>
                <a:cs typeface="+mn-lt"/>
              </a:rPr>
              <a:t> </a:t>
            </a:r>
            <a:r>
              <a:rPr lang="ru-RU" sz="2000" b="1" err="1">
                <a:latin typeface="Times New Roman"/>
                <a:ea typeface="+mn-lt"/>
                <a:cs typeface="+mn-lt"/>
              </a:rPr>
              <a:t>қолдану</a:t>
            </a:r>
            <a:r>
              <a:rPr lang="ru-RU" sz="2000" b="1" dirty="0">
                <a:latin typeface="Times New Roman"/>
                <a:ea typeface="+mn-lt"/>
                <a:cs typeface="+mn-lt"/>
              </a:rPr>
              <a:t> </a:t>
            </a:r>
            <a:r>
              <a:rPr lang="ru-RU" sz="2000" b="1" err="1">
                <a:latin typeface="Times New Roman"/>
                <a:ea typeface="+mn-lt"/>
                <a:cs typeface="+mn-lt"/>
              </a:rPr>
              <a:t>үшін</a:t>
            </a:r>
            <a:r>
              <a:rPr lang="ru-RU" sz="2000" b="1" dirty="0">
                <a:latin typeface="Times New Roman"/>
                <a:ea typeface="+mn-lt"/>
                <a:cs typeface="+mn-lt"/>
              </a:rPr>
              <a:t>)</a:t>
            </a:r>
            <a:endParaRPr lang="ru-RU" sz="2000">
              <a:latin typeface="Times New Roman"/>
              <a:cs typeface="Times New Roman"/>
            </a:endParaRPr>
          </a:p>
          <a:p>
            <a:pPr marL="285750" indent="-285750" algn="just">
              <a:buFont typeface="Arial"/>
              <a:buChar char="•"/>
            </a:pPr>
            <a:r>
              <a:rPr lang="ru-RU" sz="2000" err="1">
                <a:latin typeface="Times New Roman"/>
                <a:ea typeface="+mn-lt"/>
                <a:cs typeface="+mn-lt"/>
              </a:rPr>
              <a:t>мақсатты</a:t>
            </a:r>
            <a:r>
              <a:rPr lang="ru-RU" sz="2000" dirty="0">
                <a:latin typeface="Times New Roman"/>
                <a:ea typeface="+mn-lt"/>
                <a:cs typeface="+mn-lt"/>
              </a:rPr>
              <a:t> </a:t>
            </a:r>
            <a:r>
              <a:rPr lang="ru-RU" sz="2000" err="1">
                <a:latin typeface="Times New Roman"/>
                <a:ea typeface="+mn-lt"/>
                <a:cs typeface="+mn-lt"/>
              </a:rPr>
              <a:t>өнімнің</a:t>
            </a:r>
            <a:r>
              <a:rPr lang="ru-RU" sz="2000" dirty="0">
                <a:latin typeface="Times New Roman"/>
                <a:ea typeface="+mn-lt"/>
                <a:cs typeface="+mn-lt"/>
              </a:rPr>
              <a:t> </a:t>
            </a:r>
            <a:r>
              <a:rPr lang="ru-RU" sz="2000" err="1">
                <a:latin typeface="Times New Roman"/>
                <a:ea typeface="+mn-lt"/>
                <a:cs typeface="+mn-lt"/>
              </a:rPr>
              <a:t>түзілуін</a:t>
            </a:r>
            <a:r>
              <a:rPr lang="ru-RU" sz="2000" dirty="0">
                <a:latin typeface="Times New Roman"/>
                <a:ea typeface="+mn-lt"/>
                <a:cs typeface="+mn-lt"/>
              </a:rPr>
              <a:t> </a:t>
            </a:r>
            <a:r>
              <a:rPr lang="ru-RU" sz="2000" err="1">
                <a:latin typeface="Times New Roman"/>
                <a:ea typeface="+mn-lt"/>
                <a:cs typeface="+mn-lt"/>
              </a:rPr>
              <a:t>арттыру</a:t>
            </a:r>
            <a:r>
              <a:rPr lang="ru-RU" sz="2000" dirty="0">
                <a:latin typeface="Times New Roman"/>
                <a:ea typeface="+mn-lt"/>
                <a:cs typeface="+mn-lt"/>
              </a:rPr>
              <a:t>;</a:t>
            </a:r>
            <a:endParaRPr lang="ru-RU" sz="2000">
              <a:latin typeface="Times New Roman"/>
              <a:cs typeface="Times New Roman"/>
            </a:endParaRPr>
          </a:p>
          <a:p>
            <a:pPr marL="285750" indent="-285750" algn="just">
              <a:buFont typeface="Arial"/>
              <a:buChar char="•"/>
            </a:pPr>
            <a:r>
              <a:rPr lang="ru-RU" sz="2000" err="1">
                <a:latin typeface="Times New Roman"/>
                <a:ea typeface="+mn-lt"/>
                <a:cs typeface="+mn-lt"/>
              </a:rPr>
              <a:t>қоректік</a:t>
            </a:r>
            <a:r>
              <a:rPr lang="ru-RU" sz="2000" dirty="0">
                <a:latin typeface="Times New Roman"/>
                <a:ea typeface="+mn-lt"/>
                <a:cs typeface="+mn-lt"/>
              </a:rPr>
              <a:t> </a:t>
            </a:r>
            <a:r>
              <a:rPr lang="ru-RU" sz="2000" err="1">
                <a:latin typeface="Times New Roman"/>
                <a:ea typeface="+mn-lt"/>
                <a:cs typeface="+mn-lt"/>
              </a:rPr>
              <a:t>орталардың</a:t>
            </a:r>
            <a:r>
              <a:rPr lang="ru-RU" sz="2000" dirty="0">
                <a:latin typeface="Times New Roman"/>
                <a:ea typeface="+mn-lt"/>
                <a:cs typeface="+mn-lt"/>
              </a:rPr>
              <a:t> </a:t>
            </a:r>
            <a:r>
              <a:rPr lang="ru-RU" sz="2000" err="1">
                <a:latin typeface="Times New Roman"/>
                <a:ea typeface="+mn-lt"/>
                <a:cs typeface="+mn-lt"/>
              </a:rPr>
              <a:t>компоненттеріне</a:t>
            </a:r>
            <a:r>
              <a:rPr lang="ru-RU" sz="2000" dirty="0">
                <a:latin typeface="Times New Roman"/>
                <a:ea typeface="+mn-lt"/>
                <a:cs typeface="+mn-lt"/>
              </a:rPr>
              <a:t> </a:t>
            </a:r>
            <a:r>
              <a:rPr lang="ru-RU" sz="2000" err="1">
                <a:latin typeface="Times New Roman"/>
                <a:ea typeface="+mn-lt"/>
                <a:cs typeface="+mn-lt"/>
              </a:rPr>
              <a:t>деген</a:t>
            </a:r>
            <a:r>
              <a:rPr lang="ru-RU" sz="2000" dirty="0">
                <a:latin typeface="Times New Roman"/>
                <a:ea typeface="+mn-lt"/>
                <a:cs typeface="+mn-lt"/>
              </a:rPr>
              <a:t> </a:t>
            </a:r>
            <a:r>
              <a:rPr lang="ru-RU" sz="2000" err="1">
                <a:latin typeface="Times New Roman"/>
                <a:ea typeface="+mn-lt"/>
                <a:cs typeface="+mn-lt"/>
              </a:rPr>
              <a:t>талғампаздықты</a:t>
            </a:r>
            <a:r>
              <a:rPr lang="ru-RU" sz="2000" dirty="0">
                <a:latin typeface="Times New Roman"/>
                <a:ea typeface="+mn-lt"/>
                <a:cs typeface="+mn-lt"/>
              </a:rPr>
              <a:t> </a:t>
            </a:r>
            <a:r>
              <a:rPr lang="ru-RU" sz="2000" err="1">
                <a:latin typeface="Times New Roman"/>
                <a:ea typeface="+mn-lt"/>
                <a:cs typeface="+mn-lt"/>
              </a:rPr>
              <a:t>төмендету</a:t>
            </a:r>
            <a:r>
              <a:rPr lang="ru-RU" sz="2000" dirty="0">
                <a:latin typeface="Times New Roman"/>
                <a:ea typeface="+mn-lt"/>
                <a:cs typeface="+mn-lt"/>
              </a:rPr>
              <a:t>;</a:t>
            </a:r>
            <a:endParaRPr lang="ru-RU" sz="2000">
              <a:latin typeface="Times New Roman"/>
              <a:cs typeface="Times New Roman"/>
            </a:endParaRPr>
          </a:p>
          <a:p>
            <a:pPr marL="285750" indent="-285750" algn="just">
              <a:buFont typeface="Arial"/>
              <a:buChar char="•"/>
            </a:pPr>
            <a:r>
              <a:rPr lang="ru-RU" sz="2000" err="1">
                <a:latin typeface="Times New Roman"/>
                <a:ea typeface="+mn-lt"/>
                <a:cs typeface="+mn-lt"/>
              </a:rPr>
              <a:t>бионысан</a:t>
            </a:r>
            <a:r>
              <a:rPr lang="ru-RU" sz="2000" dirty="0">
                <a:latin typeface="Times New Roman"/>
                <a:ea typeface="+mn-lt"/>
                <a:cs typeface="+mn-lt"/>
              </a:rPr>
              <a:t> </a:t>
            </a:r>
            <a:r>
              <a:rPr lang="ru-RU" sz="2000" err="1">
                <a:latin typeface="Times New Roman"/>
                <a:ea typeface="+mn-lt"/>
                <a:cs typeface="+mn-lt"/>
              </a:rPr>
              <a:t>метаболизмін</a:t>
            </a:r>
            <a:r>
              <a:rPr lang="ru-RU" sz="2000" dirty="0">
                <a:latin typeface="Times New Roman"/>
                <a:ea typeface="+mn-lt"/>
                <a:cs typeface="+mn-lt"/>
              </a:rPr>
              <a:t> </a:t>
            </a:r>
            <a:r>
              <a:rPr lang="ru-RU" sz="2000" err="1">
                <a:latin typeface="Times New Roman"/>
                <a:ea typeface="+mn-lt"/>
                <a:cs typeface="+mn-lt"/>
              </a:rPr>
              <a:t>өзгерту</a:t>
            </a:r>
            <a:r>
              <a:rPr lang="ru-RU" sz="2000" dirty="0">
                <a:latin typeface="Times New Roman"/>
                <a:ea typeface="+mn-lt"/>
                <a:cs typeface="+mn-lt"/>
              </a:rPr>
              <a:t>, </a:t>
            </a:r>
            <a:r>
              <a:rPr lang="ru-RU" sz="2000" err="1">
                <a:latin typeface="Times New Roman"/>
                <a:ea typeface="+mn-lt"/>
                <a:cs typeface="+mn-lt"/>
              </a:rPr>
              <a:t>мысалы</a:t>
            </a:r>
            <a:r>
              <a:rPr lang="ru-RU" sz="2000" dirty="0">
                <a:latin typeface="Times New Roman"/>
                <a:ea typeface="+mn-lt"/>
                <a:cs typeface="+mn-lt"/>
              </a:rPr>
              <a:t>, </a:t>
            </a:r>
            <a:r>
              <a:rPr lang="ru-RU" sz="2000" err="1">
                <a:latin typeface="Times New Roman"/>
                <a:ea typeface="+mn-lt"/>
                <a:cs typeface="+mn-lt"/>
              </a:rPr>
              <a:t>культуралық</a:t>
            </a:r>
            <a:r>
              <a:rPr lang="ru-RU" sz="2000" dirty="0">
                <a:latin typeface="Times New Roman"/>
                <a:ea typeface="+mn-lt"/>
                <a:cs typeface="+mn-lt"/>
              </a:rPr>
              <a:t> </a:t>
            </a:r>
            <a:r>
              <a:rPr lang="ru-RU" sz="2000" err="1">
                <a:latin typeface="Times New Roman"/>
                <a:ea typeface="+mn-lt"/>
                <a:cs typeface="+mn-lt"/>
              </a:rPr>
              <a:t>сұйықтықтың</a:t>
            </a:r>
            <a:r>
              <a:rPr lang="ru-RU" sz="2000" dirty="0">
                <a:latin typeface="Times New Roman"/>
                <a:ea typeface="+mn-lt"/>
                <a:cs typeface="+mn-lt"/>
              </a:rPr>
              <a:t> </a:t>
            </a:r>
            <a:r>
              <a:rPr lang="ru-RU" sz="2000" err="1">
                <a:latin typeface="Times New Roman"/>
                <a:ea typeface="+mn-lt"/>
                <a:cs typeface="+mn-lt"/>
              </a:rPr>
              <a:t>тұтқырлығын</a:t>
            </a:r>
            <a:r>
              <a:rPr lang="ru-RU" sz="2000" dirty="0">
                <a:latin typeface="Times New Roman"/>
                <a:ea typeface="+mn-lt"/>
                <a:cs typeface="+mn-lt"/>
              </a:rPr>
              <a:t> </a:t>
            </a:r>
            <a:r>
              <a:rPr lang="ru-RU" sz="2000" err="1">
                <a:latin typeface="Times New Roman"/>
                <a:ea typeface="+mn-lt"/>
                <a:cs typeface="+mn-lt"/>
              </a:rPr>
              <a:t>төмендету</a:t>
            </a:r>
            <a:r>
              <a:rPr lang="ru-RU" sz="2000" dirty="0">
                <a:latin typeface="Times New Roman"/>
                <a:ea typeface="+mn-lt"/>
                <a:cs typeface="+mn-lt"/>
              </a:rPr>
              <a:t>;</a:t>
            </a:r>
            <a:endParaRPr lang="ru-RU" sz="2000">
              <a:latin typeface="Times New Roman"/>
              <a:cs typeface="Times New Roman"/>
            </a:endParaRPr>
          </a:p>
          <a:p>
            <a:pPr marL="285750" indent="-285750" algn="just">
              <a:buFont typeface="Arial"/>
              <a:buChar char="•"/>
            </a:pPr>
            <a:r>
              <a:rPr lang="ru-RU" sz="2000" err="1">
                <a:latin typeface="Times New Roman"/>
                <a:ea typeface="+mn-lt"/>
                <a:cs typeface="+mn-lt"/>
              </a:rPr>
              <a:t>фагқа</a:t>
            </a:r>
            <a:r>
              <a:rPr lang="ru-RU" sz="2000" dirty="0">
                <a:latin typeface="Times New Roman"/>
                <a:ea typeface="+mn-lt"/>
                <a:cs typeface="+mn-lt"/>
              </a:rPr>
              <a:t> </a:t>
            </a:r>
            <a:r>
              <a:rPr lang="ru-RU" sz="2000" err="1">
                <a:latin typeface="Times New Roman"/>
                <a:ea typeface="+mn-lt"/>
                <a:cs typeface="+mn-lt"/>
              </a:rPr>
              <a:t>төзімді</a:t>
            </a:r>
            <a:r>
              <a:rPr lang="ru-RU" sz="2000" dirty="0">
                <a:latin typeface="Times New Roman"/>
                <a:ea typeface="+mn-lt"/>
                <a:cs typeface="+mn-lt"/>
              </a:rPr>
              <a:t> </a:t>
            </a:r>
            <a:r>
              <a:rPr lang="ru-RU" sz="2000" err="1">
                <a:latin typeface="Times New Roman"/>
                <a:ea typeface="+mn-lt"/>
                <a:cs typeface="+mn-lt"/>
              </a:rPr>
              <a:t>биообъектілерді</a:t>
            </a:r>
            <a:r>
              <a:rPr lang="ru-RU" sz="2000" dirty="0">
                <a:latin typeface="Times New Roman"/>
                <a:ea typeface="+mn-lt"/>
                <a:cs typeface="+mn-lt"/>
              </a:rPr>
              <a:t> </a:t>
            </a:r>
            <a:r>
              <a:rPr lang="ru-RU" sz="2000" err="1">
                <a:latin typeface="Times New Roman"/>
                <a:ea typeface="+mn-lt"/>
                <a:cs typeface="+mn-lt"/>
              </a:rPr>
              <a:t>алу</a:t>
            </a:r>
            <a:r>
              <a:rPr lang="ru-RU" sz="2000" dirty="0">
                <a:latin typeface="Times New Roman"/>
                <a:ea typeface="+mn-lt"/>
                <a:cs typeface="+mn-lt"/>
              </a:rPr>
              <a:t>;</a:t>
            </a:r>
            <a:endParaRPr lang="en-US" sz="2000">
              <a:latin typeface="Times New Roman"/>
              <a:cs typeface="Times New Roman"/>
            </a:endParaRPr>
          </a:p>
          <a:p>
            <a:pPr marL="285750" indent="-285750" algn="just">
              <a:buFont typeface="Arial"/>
              <a:buChar char="•"/>
            </a:pPr>
            <a:r>
              <a:rPr lang="ru-RU" sz="2000" err="1">
                <a:latin typeface="Times New Roman"/>
                <a:ea typeface="+mn-lt"/>
                <a:cs typeface="+mn-lt"/>
              </a:rPr>
              <a:t>ферменттерді</a:t>
            </a:r>
            <a:r>
              <a:rPr lang="ru-RU" sz="2000" dirty="0">
                <a:latin typeface="Times New Roman"/>
                <a:ea typeface="+mn-lt"/>
                <a:cs typeface="+mn-lt"/>
              </a:rPr>
              <a:t> </a:t>
            </a:r>
            <a:r>
              <a:rPr lang="ru-RU" sz="2000" err="1">
                <a:latin typeface="Times New Roman"/>
                <a:ea typeface="+mn-lt"/>
                <a:cs typeface="+mn-lt"/>
              </a:rPr>
              <a:t>кодтайтын</a:t>
            </a:r>
            <a:r>
              <a:rPr lang="ru-RU" sz="2000" dirty="0">
                <a:latin typeface="Times New Roman"/>
                <a:ea typeface="+mn-lt"/>
                <a:cs typeface="+mn-lt"/>
              </a:rPr>
              <a:t> </a:t>
            </a:r>
            <a:r>
              <a:rPr lang="ru-RU" sz="2000" err="1">
                <a:latin typeface="Times New Roman"/>
                <a:ea typeface="+mn-lt"/>
                <a:cs typeface="+mn-lt"/>
              </a:rPr>
              <a:t>гендердің</a:t>
            </a:r>
            <a:r>
              <a:rPr lang="ru-RU" sz="2000" dirty="0">
                <a:latin typeface="Times New Roman"/>
                <a:ea typeface="+mn-lt"/>
                <a:cs typeface="+mn-lt"/>
              </a:rPr>
              <a:t> </a:t>
            </a:r>
            <a:r>
              <a:rPr lang="ru-RU" sz="2000" err="1">
                <a:latin typeface="Times New Roman"/>
                <a:ea typeface="+mn-lt"/>
                <a:cs typeface="+mn-lt"/>
              </a:rPr>
              <a:t>жойылуына</a:t>
            </a:r>
            <a:r>
              <a:rPr lang="ru-RU" sz="2000" dirty="0">
                <a:latin typeface="Times New Roman"/>
                <a:ea typeface="+mn-lt"/>
                <a:cs typeface="+mn-lt"/>
              </a:rPr>
              <a:t> </a:t>
            </a:r>
            <a:r>
              <a:rPr lang="ru-RU" sz="2000" err="1">
                <a:latin typeface="Times New Roman"/>
                <a:ea typeface="+mn-lt"/>
                <a:cs typeface="+mn-lt"/>
              </a:rPr>
              <a:t>алып</a:t>
            </a:r>
            <a:r>
              <a:rPr lang="ru-RU" sz="2000" dirty="0">
                <a:latin typeface="Times New Roman"/>
                <a:ea typeface="+mn-lt"/>
                <a:cs typeface="+mn-lt"/>
              </a:rPr>
              <a:t> </a:t>
            </a:r>
            <a:r>
              <a:rPr lang="ru-RU" sz="2000" err="1">
                <a:latin typeface="Times New Roman"/>
                <a:ea typeface="+mn-lt"/>
                <a:cs typeface="+mn-lt"/>
              </a:rPr>
              <a:t>келетін</a:t>
            </a:r>
            <a:r>
              <a:rPr lang="ru-RU" sz="2000" dirty="0">
                <a:latin typeface="Times New Roman"/>
                <a:ea typeface="+mn-lt"/>
                <a:cs typeface="+mn-lt"/>
              </a:rPr>
              <a:t> </a:t>
            </a:r>
            <a:r>
              <a:rPr lang="ru-RU" sz="2000" err="1">
                <a:latin typeface="Times New Roman"/>
                <a:ea typeface="+mn-lt"/>
                <a:cs typeface="+mn-lt"/>
              </a:rPr>
              <a:t>мутациялар</a:t>
            </a:r>
            <a:r>
              <a:rPr lang="ru-RU" sz="2000" dirty="0">
                <a:latin typeface="Times New Roman"/>
                <a:ea typeface="+mn-lt"/>
                <a:cs typeface="+mn-lt"/>
              </a:rPr>
              <a:t>.</a:t>
            </a:r>
            <a:endParaRPr lang="ru-RU" dirty="0">
              <a:latin typeface="Times New Roman"/>
              <a:ea typeface="+mn-lt"/>
              <a:cs typeface="+mn-lt"/>
            </a:endParaRPr>
          </a:p>
        </p:txBody>
      </p:sp>
      <p:pic>
        <p:nvPicPr>
          <p:cNvPr id="5" name="Рисунок 4" descr="Мензурка со сплошной заливкой">
            <a:extLst>
              <a:ext uri="{FF2B5EF4-FFF2-40B4-BE49-F238E27FC236}">
                <a16:creationId xmlns:a16="http://schemas.microsoft.com/office/drawing/2014/main" id="{EFE74DCB-1531-3EE0-44DF-867195571A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9035" y="2822388"/>
            <a:ext cx="2557929" cy="2557929"/>
          </a:xfrm>
          <a:prstGeom prst="rect">
            <a:avLst/>
          </a:prstGeom>
        </p:spPr>
      </p:pic>
    </p:spTree>
    <p:extLst>
      <p:ext uri="{BB962C8B-B14F-4D97-AF65-F5344CB8AC3E}">
        <p14:creationId xmlns:p14="http://schemas.microsoft.com/office/powerpoint/2010/main" val="2982218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4" name="Rectangle 1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200B1BDA-27B8-D2AB-5774-CF1500812F70}"/>
              </a:ext>
            </a:extLst>
          </p:cNvPr>
          <p:cNvSpPr>
            <a:spLocks noGrp="1"/>
          </p:cNvSpPr>
          <p:nvPr>
            <p:ph type="title"/>
          </p:nvPr>
        </p:nvSpPr>
        <p:spPr>
          <a:xfrm>
            <a:off x="1029254" y="615804"/>
            <a:ext cx="8919680" cy="1554480"/>
          </a:xfrm>
        </p:spPr>
        <p:txBody>
          <a:bodyPr anchor="ctr">
            <a:normAutofit/>
          </a:bodyPr>
          <a:lstStyle/>
          <a:p>
            <a:pPr marL="228600" indent="-228600" algn="just">
              <a:spcBef>
                <a:spcPts val="1000"/>
              </a:spcBef>
            </a:pPr>
            <a:endParaRPr lang="ru-RU" sz="1900" dirty="0">
              <a:latin typeface="Aptos"/>
              <a:ea typeface="+mj-lt"/>
              <a:cs typeface="+mj-lt"/>
            </a:endParaRPr>
          </a:p>
          <a:p>
            <a:pPr marL="228600" indent="-228600" algn="just">
              <a:spcBef>
                <a:spcPts val="1000"/>
              </a:spcBef>
            </a:pPr>
            <a:r>
              <a:rPr lang="ru-RU" sz="2800" b="1" i="1" dirty="0">
                <a:latin typeface="Times New Roman"/>
                <a:ea typeface="+mj-lt"/>
                <a:cs typeface="+mj-lt"/>
              </a:rPr>
              <a:t>Биосинтез </a:t>
            </a:r>
            <a:r>
              <a:rPr lang="ru-RU" sz="2800" b="1" i="1" err="1">
                <a:latin typeface="Times New Roman"/>
                <a:ea typeface="+mj-lt"/>
                <a:cs typeface="+mj-lt"/>
              </a:rPr>
              <a:t>белсенділігінің</a:t>
            </a:r>
            <a:r>
              <a:rPr lang="ru-RU" sz="2800" b="1" i="1" dirty="0">
                <a:latin typeface="Times New Roman"/>
                <a:ea typeface="+mj-lt"/>
                <a:cs typeface="+mj-lt"/>
              </a:rPr>
              <a:t> </a:t>
            </a:r>
            <a:r>
              <a:rPr lang="ru-RU" sz="2800" b="1" i="1" err="1">
                <a:latin typeface="Times New Roman"/>
                <a:ea typeface="+mj-lt"/>
                <a:cs typeface="+mj-lt"/>
              </a:rPr>
              <a:t>артуын</a:t>
            </a:r>
            <a:r>
              <a:rPr lang="ru-RU" sz="2800" b="1" i="1" dirty="0">
                <a:latin typeface="Times New Roman"/>
                <a:ea typeface="+mj-lt"/>
                <a:cs typeface="+mj-lt"/>
              </a:rPr>
              <a:t> </a:t>
            </a:r>
            <a:r>
              <a:rPr lang="ru-RU" sz="2800" b="1" i="1" err="1">
                <a:latin typeface="Times New Roman"/>
                <a:ea typeface="+mj-lt"/>
                <a:cs typeface="+mj-lt"/>
              </a:rPr>
              <a:t>келесі</a:t>
            </a:r>
            <a:r>
              <a:rPr lang="ru-RU" sz="2800" b="1" i="1" dirty="0">
                <a:latin typeface="Times New Roman"/>
                <a:ea typeface="+mj-lt"/>
                <a:cs typeface="+mj-lt"/>
              </a:rPr>
              <a:t> </a:t>
            </a:r>
            <a:r>
              <a:rPr lang="ru-RU" sz="2800" b="1" i="1" err="1">
                <a:latin typeface="Times New Roman"/>
                <a:ea typeface="+mj-lt"/>
                <a:cs typeface="+mj-lt"/>
              </a:rPr>
              <a:t>жағдайларда</a:t>
            </a:r>
            <a:r>
              <a:rPr lang="ru-RU" sz="2800" b="1" i="1" dirty="0">
                <a:latin typeface="Times New Roman"/>
                <a:ea typeface="+mj-lt"/>
                <a:cs typeface="+mj-lt"/>
              </a:rPr>
              <a:t> </a:t>
            </a:r>
            <a:r>
              <a:rPr lang="ru-RU" sz="2800" b="1" i="1" err="1">
                <a:latin typeface="Times New Roman"/>
                <a:ea typeface="+mj-lt"/>
                <a:cs typeface="+mj-lt"/>
              </a:rPr>
              <a:t>күтуге</a:t>
            </a:r>
            <a:r>
              <a:rPr lang="ru-RU" sz="2800" b="1" i="1" dirty="0">
                <a:latin typeface="Times New Roman"/>
                <a:ea typeface="+mj-lt"/>
                <a:cs typeface="+mj-lt"/>
              </a:rPr>
              <a:t> </a:t>
            </a:r>
            <a:r>
              <a:rPr lang="ru-RU" sz="2800" b="1" i="1" err="1">
                <a:latin typeface="Times New Roman"/>
                <a:ea typeface="+mj-lt"/>
                <a:cs typeface="+mj-lt"/>
              </a:rPr>
              <a:t>болады</a:t>
            </a:r>
            <a:r>
              <a:rPr lang="ru-RU" sz="2800" b="1" i="1" dirty="0">
                <a:latin typeface="Times New Roman"/>
                <a:ea typeface="+mj-lt"/>
                <a:cs typeface="+mj-lt"/>
              </a:rPr>
              <a:t>:</a:t>
            </a:r>
            <a:endParaRPr lang="ru-RU" sz="2800" dirty="0">
              <a:latin typeface="Times New Roman"/>
              <a:cs typeface="Times New Roman"/>
            </a:endParaRPr>
          </a:p>
        </p:txBody>
      </p:sp>
      <p:cxnSp>
        <p:nvCxnSpPr>
          <p:cNvPr id="20" name="Straight Connector 1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Номер слайда 3">
            <a:extLst>
              <a:ext uri="{FF2B5EF4-FFF2-40B4-BE49-F238E27FC236}">
                <a16:creationId xmlns:a16="http://schemas.microsoft.com/office/drawing/2014/main" id="{67DEDCB2-7D2D-0DC7-36E2-74245CDE7B13}"/>
              </a:ext>
            </a:extLst>
          </p:cNvPr>
          <p:cNvSpPr>
            <a:spLocks noGrp="1"/>
          </p:cNvSpPr>
          <p:nvPr>
            <p:ph type="sldNum" sz="quarter" idx="12"/>
          </p:nvPr>
        </p:nvSpPr>
        <p:spPr>
          <a:xfrm>
            <a:off x="8610600" y="6492240"/>
            <a:ext cx="2743200" cy="365125"/>
          </a:xfrm>
        </p:spPr>
        <p:txBody>
          <a:bodyPr>
            <a:normAutofit/>
          </a:bodyPr>
          <a:lstStyle/>
          <a:p>
            <a:pPr>
              <a:spcAft>
                <a:spcPts val="600"/>
              </a:spcAft>
            </a:pPr>
            <a:fld id="{285DC19C-03DA-4066-9FF7-D0BF1BC6D6F6}" type="slidenum">
              <a:rPr lang="ru-RU" smtClean="0"/>
              <a:pPr>
                <a:spcAft>
                  <a:spcPts val="600"/>
                </a:spcAft>
              </a:pPr>
              <a:t>14</a:t>
            </a:fld>
            <a:endParaRPr lang="ru-RU"/>
          </a:p>
        </p:txBody>
      </p:sp>
      <p:pic>
        <p:nvPicPr>
          <p:cNvPr id="8" name="Рисунок 7" descr="В яблочко со сплошной заливкой">
            <a:extLst>
              <a:ext uri="{FF2B5EF4-FFF2-40B4-BE49-F238E27FC236}">
                <a16:creationId xmlns:a16="http://schemas.microsoft.com/office/drawing/2014/main" id="{0370A844-B22D-F75A-808E-5265595E85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77772" y="1098542"/>
            <a:ext cx="914400" cy="914400"/>
          </a:xfrm>
          <a:prstGeom prst="rect">
            <a:avLst/>
          </a:prstGeom>
        </p:spPr>
      </p:pic>
      <p:sp>
        <p:nvSpPr>
          <p:cNvPr id="10" name="Объект 9">
            <a:extLst>
              <a:ext uri="{FF2B5EF4-FFF2-40B4-BE49-F238E27FC236}">
                <a16:creationId xmlns:a16="http://schemas.microsoft.com/office/drawing/2014/main" id="{5E2CBA3A-C973-C613-DE82-7A57678FCAB5}"/>
              </a:ext>
            </a:extLst>
          </p:cNvPr>
          <p:cNvSpPr>
            <a:spLocks noGrp="1"/>
          </p:cNvSpPr>
          <p:nvPr>
            <p:ph idx="1"/>
          </p:nvPr>
        </p:nvSpPr>
        <p:spPr>
          <a:xfrm>
            <a:off x="640160" y="2212545"/>
            <a:ext cx="10760156" cy="4306515"/>
          </a:xfrm>
        </p:spPr>
        <p:txBody>
          <a:bodyPr vert="horz" lIns="91440" tIns="45720" rIns="91440" bIns="45720" rtlCol="0" anchor="t">
            <a:normAutofit fontScale="92500" lnSpcReduction="20000"/>
          </a:bodyPr>
          <a:lstStyle/>
          <a:p>
            <a:pPr algn="just">
              <a:buNone/>
            </a:pPr>
            <a:endParaRPr lang="ru-RU" sz="2400" dirty="0">
              <a:latin typeface="Times New Roman"/>
              <a:ea typeface="+mn-lt"/>
              <a:cs typeface="Times New Roman"/>
            </a:endParaRPr>
          </a:p>
          <a:p>
            <a:pPr algn="just">
              <a:buFont typeface="Arial"/>
              <a:buChar char="•"/>
            </a:pPr>
            <a:r>
              <a:rPr lang="ru-RU" sz="2400" err="1">
                <a:latin typeface="Times New Roman"/>
                <a:ea typeface="+mn-lt"/>
                <a:cs typeface="+mn-lt"/>
              </a:rPr>
              <a:t>егер</a:t>
            </a:r>
            <a:r>
              <a:rPr lang="ru-RU" sz="2400" dirty="0">
                <a:latin typeface="Times New Roman"/>
                <a:ea typeface="+mn-lt"/>
                <a:cs typeface="+mn-lt"/>
              </a:rPr>
              <a:t> мутация </a:t>
            </a:r>
            <a:r>
              <a:rPr lang="ru-RU" sz="2400" err="1">
                <a:latin typeface="Times New Roman"/>
                <a:ea typeface="+mn-lt"/>
                <a:cs typeface="+mn-lt"/>
              </a:rPr>
              <a:t>мақсатты</a:t>
            </a:r>
            <a:r>
              <a:rPr lang="ru-RU" sz="2400" dirty="0">
                <a:latin typeface="Times New Roman"/>
                <a:ea typeface="+mn-lt"/>
                <a:cs typeface="+mn-lt"/>
              </a:rPr>
              <a:t> </a:t>
            </a:r>
            <a:r>
              <a:rPr lang="ru-RU" sz="2400" err="1">
                <a:latin typeface="Times New Roman"/>
                <a:ea typeface="+mn-lt"/>
                <a:cs typeface="+mn-lt"/>
              </a:rPr>
              <a:t>өнім</a:t>
            </a:r>
            <a:r>
              <a:rPr lang="ru-RU" sz="2400" dirty="0">
                <a:latin typeface="Times New Roman"/>
                <a:ea typeface="+mn-lt"/>
                <a:cs typeface="+mn-lt"/>
              </a:rPr>
              <a:t> </a:t>
            </a:r>
            <a:r>
              <a:rPr lang="ru-RU" sz="2400" err="1">
                <a:latin typeface="Times New Roman"/>
                <a:ea typeface="+mn-lt"/>
                <a:cs typeface="+mn-lt"/>
              </a:rPr>
              <a:t>синтезі</a:t>
            </a:r>
            <a:r>
              <a:rPr lang="ru-RU" sz="2400" dirty="0">
                <a:latin typeface="Times New Roman"/>
                <a:ea typeface="+mn-lt"/>
                <a:cs typeface="+mn-lt"/>
              </a:rPr>
              <a:t> </a:t>
            </a:r>
            <a:r>
              <a:rPr lang="ru-RU" sz="2400" err="1">
                <a:latin typeface="Times New Roman"/>
                <a:ea typeface="+mn-lt"/>
                <a:cs typeface="+mn-lt"/>
              </a:rPr>
              <a:t>жүйесіне</a:t>
            </a:r>
            <a:r>
              <a:rPr lang="ru-RU" sz="2400" dirty="0">
                <a:latin typeface="Times New Roman"/>
                <a:ea typeface="+mn-lt"/>
                <a:cs typeface="+mn-lt"/>
              </a:rPr>
              <a:t> </a:t>
            </a:r>
            <a:r>
              <a:rPr lang="ru-RU" sz="2400" err="1">
                <a:latin typeface="Times New Roman"/>
                <a:ea typeface="+mn-lt"/>
                <a:cs typeface="+mn-lt"/>
              </a:rPr>
              <a:t>кіретін</a:t>
            </a:r>
            <a:r>
              <a:rPr lang="ru-RU" sz="2400" dirty="0">
                <a:latin typeface="Times New Roman"/>
                <a:ea typeface="+mn-lt"/>
                <a:cs typeface="+mn-lt"/>
              </a:rPr>
              <a:t> </a:t>
            </a:r>
            <a:r>
              <a:rPr lang="ru-RU" sz="2400" b="1" err="1">
                <a:latin typeface="Times New Roman"/>
                <a:ea typeface="+mn-lt"/>
                <a:cs typeface="+mn-lt"/>
              </a:rPr>
              <a:t>құрылымдық</a:t>
            </a:r>
            <a:r>
              <a:rPr lang="ru-RU" sz="2400" b="1" dirty="0">
                <a:latin typeface="Times New Roman"/>
                <a:ea typeface="+mn-lt"/>
                <a:cs typeface="+mn-lt"/>
              </a:rPr>
              <a:t> </a:t>
            </a:r>
            <a:r>
              <a:rPr lang="ru-RU" sz="2400" b="1" err="1">
                <a:latin typeface="Times New Roman"/>
                <a:ea typeface="+mn-lt"/>
                <a:cs typeface="+mn-lt"/>
              </a:rPr>
              <a:t>гендердің</a:t>
            </a:r>
            <a:r>
              <a:rPr lang="ru-RU" sz="2400" b="1" dirty="0">
                <a:latin typeface="Times New Roman"/>
                <a:ea typeface="+mn-lt"/>
                <a:cs typeface="+mn-lt"/>
              </a:rPr>
              <a:t> </a:t>
            </a:r>
            <a:r>
              <a:rPr lang="ru-RU" sz="2400" b="1" err="1">
                <a:latin typeface="Times New Roman"/>
                <a:ea typeface="+mn-lt"/>
                <a:cs typeface="+mn-lt"/>
              </a:rPr>
              <a:t>дупликациясына</a:t>
            </a:r>
            <a:r>
              <a:rPr lang="ru-RU" sz="2400" dirty="0">
                <a:latin typeface="Times New Roman"/>
                <a:ea typeface="+mn-lt"/>
                <a:cs typeface="+mn-lt"/>
              </a:rPr>
              <a:t> (</a:t>
            </a:r>
            <a:r>
              <a:rPr lang="ru-RU" sz="2400" err="1">
                <a:latin typeface="Times New Roman"/>
                <a:ea typeface="+mn-lt"/>
                <a:cs typeface="+mn-lt"/>
              </a:rPr>
              <a:t>екі</a:t>
            </a:r>
            <a:r>
              <a:rPr lang="ru-RU" sz="2400" dirty="0">
                <a:latin typeface="Times New Roman"/>
                <a:ea typeface="+mn-lt"/>
                <a:cs typeface="+mn-lt"/>
              </a:rPr>
              <a:t> </a:t>
            </a:r>
            <a:r>
              <a:rPr lang="ru-RU" sz="2400" err="1">
                <a:latin typeface="Times New Roman"/>
                <a:ea typeface="+mn-lt"/>
                <a:cs typeface="+mn-lt"/>
              </a:rPr>
              <a:t>еселенуіне</a:t>
            </a:r>
            <a:r>
              <a:rPr lang="ru-RU" sz="2400" dirty="0">
                <a:latin typeface="Times New Roman"/>
                <a:ea typeface="+mn-lt"/>
                <a:cs typeface="+mn-lt"/>
              </a:rPr>
              <a:t>) </a:t>
            </a:r>
            <a:r>
              <a:rPr lang="ru-RU" sz="2400" err="1">
                <a:latin typeface="Times New Roman"/>
                <a:ea typeface="+mn-lt"/>
                <a:cs typeface="+mn-lt"/>
              </a:rPr>
              <a:t>алып</a:t>
            </a:r>
            <a:r>
              <a:rPr lang="ru-RU" sz="2400" dirty="0">
                <a:latin typeface="Times New Roman"/>
                <a:ea typeface="+mn-lt"/>
                <a:cs typeface="+mn-lt"/>
              </a:rPr>
              <a:t> </a:t>
            </a:r>
            <a:r>
              <a:rPr lang="ru-RU" sz="2400" err="1">
                <a:latin typeface="Times New Roman"/>
                <a:ea typeface="+mn-lt"/>
                <a:cs typeface="+mn-lt"/>
              </a:rPr>
              <a:t>келсе</a:t>
            </a:r>
            <a:r>
              <a:rPr lang="ru-RU" sz="2400" dirty="0">
                <a:latin typeface="Times New Roman"/>
                <a:ea typeface="+mn-lt"/>
                <a:cs typeface="+mn-lt"/>
              </a:rPr>
              <a:t>;</a:t>
            </a:r>
            <a:endParaRPr lang="ru-RU">
              <a:latin typeface="Times New Roman"/>
              <a:cs typeface="Times New Roman"/>
            </a:endParaRPr>
          </a:p>
          <a:p>
            <a:pPr algn="just">
              <a:buFont typeface="Arial"/>
              <a:buChar char="•"/>
            </a:pPr>
            <a:r>
              <a:rPr lang="ru-RU" sz="2400" dirty="0" err="1">
                <a:latin typeface="Times New Roman"/>
                <a:ea typeface="+mn-lt"/>
                <a:cs typeface="+mn-lt"/>
              </a:rPr>
              <a:t>егер</a:t>
            </a:r>
            <a:r>
              <a:rPr lang="ru-RU" sz="2400" dirty="0">
                <a:latin typeface="Times New Roman"/>
                <a:ea typeface="+mn-lt"/>
                <a:cs typeface="+mn-lt"/>
              </a:rPr>
              <a:t> мутация осы </a:t>
            </a:r>
            <a:r>
              <a:rPr lang="ru-RU" sz="2400" dirty="0" err="1">
                <a:latin typeface="Times New Roman"/>
                <a:ea typeface="+mn-lt"/>
                <a:cs typeface="+mn-lt"/>
              </a:rPr>
              <a:t>жүйеге</a:t>
            </a:r>
            <a:r>
              <a:rPr lang="ru-RU" sz="2400" dirty="0">
                <a:latin typeface="Times New Roman"/>
                <a:ea typeface="+mn-lt"/>
                <a:cs typeface="+mn-lt"/>
              </a:rPr>
              <a:t> </a:t>
            </a:r>
            <a:r>
              <a:rPr lang="ru-RU" sz="2400" dirty="0" err="1">
                <a:latin typeface="Times New Roman"/>
                <a:ea typeface="+mn-lt"/>
                <a:cs typeface="+mn-lt"/>
              </a:rPr>
              <a:t>кіретін</a:t>
            </a:r>
            <a:r>
              <a:rPr lang="ru-RU" sz="2400" dirty="0">
                <a:latin typeface="Times New Roman"/>
                <a:ea typeface="+mn-lt"/>
                <a:cs typeface="+mn-lt"/>
              </a:rPr>
              <a:t> </a:t>
            </a:r>
            <a:r>
              <a:rPr lang="ru-RU" sz="2400" b="1" dirty="0" err="1">
                <a:latin typeface="Times New Roman"/>
                <a:ea typeface="+mn-lt"/>
                <a:cs typeface="+mn-lt"/>
              </a:rPr>
              <a:t>құрылымдық</a:t>
            </a:r>
            <a:r>
              <a:rPr lang="ru-RU" sz="2400" b="1" dirty="0">
                <a:latin typeface="Times New Roman"/>
                <a:ea typeface="+mn-lt"/>
                <a:cs typeface="+mn-lt"/>
              </a:rPr>
              <a:t> </a:t>
            </a:r>
            <a:r>
              <a:rPr lang="ru-RU" sz="2400" b="1" dirty="0" err="1">
                <a:latin typeface="Times New Roman"/>
                <a:ea typeface="+mn-lt"/>
                <a:cs typeface="+mn-lt"/>
              </a:rPr>
              <a:t>гендердің</a:t>
            </a:r>
            <a:r>
              <a:rPr lang="ru-RU" sz="2400" b="1" dirty="0">
                <a:latin typeface="Times New Roman"/>
                <a:ea typeface="+mn-lt"/>
                <a:cs typeface="+mn-lt"/>
              </a:rPr>
              <a:t> </a:t>
            </a:r>
            <a:r>
              <a:rPr lang="ru-RU" sz="2400" b="1" dirty="0" err="1">
                <a:latin typeface="Times New Roman"/>
                <a:ea typeface="+mn-lt"/>
                <a:cs typeface="+mn-lt"/>
              </a:rPr>
              <a:t>амплификациясына</a:t>
            </a:r>
            <a:r>
              <a:rPr lang="ru-RU" sz="2400" dirty="0">
                <a:latin typeface="Times New Roman"/>
                <a:ea typeface="+mn-lt"/>
                <a:cs typeface="+mn-lt"/>
              </a:rPr>
              <a:t> (</a:t>
            </a:r>
            <a:r>
              <a:rPr lang="ru-RU" sz="2400" dirty="0" err="1">
                <a:latin typeface="Times New Roman"/>
                <a:ea typeface="+mn-lt"/>
                <a:cs typeface="+mn-lt"/>
              </a:rPr>
              <a:t>көбеюіне</a:t>
            </a:r>
            <a:r>
              <a:rPr lang="ru-RU" sz="2400" dirty="0">
                <a:latin typeface="Times New Roman"/>
                <a:ea typeface="+mn-lt"/>
                <a:cs typeface="+mn-lt"/>
              </a:rPr>
              <a:t>) </a:t>
            </a:r>
            <a:r>
              <a:rPr lang="ru-RU" sz="2400" dirty="0" err="1">
                <a:latin typeface="Times New Roman"/>
                <a:ea typeface="+mn-lt"/>
                <a:cs typeface="+mn-lt"/>
              </a:rPr>
              <a:t>алып</a:t>
            </a:r>
            <a:r>
              <a:rPr lang="ru-RU" sz="2400" dirty="0">
                <a:latin typeface="Times New Roman"/>
                <a:ea typeface="+mn-lt"/>
                <a:cs typeface="+mn-lt"/>
              </a:rPr>
              <a:t> </a:t>
            </a:r>
            <a:r>
              <a:rPr lang="ru-RU" sz="2400" dirty="0" err="1">
                <a:latin typeface="Times New Roman"/>
                <a:ea typeface="+mn-lt"/>
                <a:cs typeface="+mn-lt"/>
              </a:rPr>
              <a:t>келсе</a:t>
            </a:r>
            <a:r>
              <a:rPr lang="ru-RU" sz="2400" dirty="0">
                <a:latin typeface="Times New Roman"/>
                <a:ea typeface="+mn-lt"/>
                <a:cs typeface="+mn-lt"/>
              </a:rPr>
              <a:t>;</a:t>
            </a:r>
            <a:endParaRPr lang="ru-RU" dirty="0">
              <a:latin typeface="Times New Roman"/>
              <a:cs typeface="Times New Roman"/>
            </a:endParaRPr>
          </a:p>
          <a:p>
            <a:pPr algn="just">
              <a:buFont typeface="Arial"/>
              <a:buChar char="•"/>
            </a:pPr>
            <a:r>
              <a:rPr lang="ru-RU" sz="2400" err="1">
                <a:latin typeface="Times New Roman"/>
                <a:ea typeface="+mn-lt"/>
                <a:cs typeface="+mn-lt"/>
              </a:rPr>
              <a:t>егер</a:t>
            </a:r>
            <a:r>
              <a:rPr lang="ru-RU" sz="2400" dirty="0">
                <a:latin typeface="Times New Roman"/>
                <a:ea typeface="+mn-lt"/>
                <a:cs typeface="+mn-lt"/>
              </a:rPr>
              <a:t> </a:t>
            </a:r>
            <a:r>
              <a:rPr lang="ru-RU" sz="2400" err="1">
                <a:latin typeface="Times New Roman"/>
                <a:ea typeface="+mn-lt"/>
                <a:cs typeface="+mn-lt"/>
              </a:rPr>
              <a:t>әртүрлі</a:t>
            </a:r>
            <a:r>
              <a:rPr lang="ru-RU" sz="2400" dirty="0">
                <a:latin typeface="Times New Roman"/>
                <a:ea typeface="+mn-lt"/>
                <a:cs typeface="+mn-lt"/>
              </a:rPr>
              <a:t> </a:t>
            </a:r>
            <a:r>
              <a:rPr lang="ru-RU" sz="2400" err="1">
                <a:latin typeface="Times New Roman"/>
                <a:ea typeface="+mn-lt"/>
                <a:cs typeface="+mn-lt"/>
              </a:rPr>
              <a:t>типтегі</a:t>
            </a:r>
            <a:r>
              <a:rPr lang="ru-RU" sz="2400" dirty="0">
                <a:latin typeface="Times New Roman"/>
                <a:ea typeface="+mn-lt"/>
                <a:cs typeface="+mn-lt"/>
              </a:rPr>
              <a:t> </a:t>
            </a:r>
            <a:r>
              <a:rPr lang="ru-RU" sz="2400" err="1">
                <a:latin typeface="Times New Roman"/>
                <a:ea typeface="+mn-lt"/>
                <a:cs typeface="+mn-lt"/>
              </a:rPr>
              <a:t>мутациялар</a:t>
            </a:r>
            <a:r>
              <a:rPr lang="ru-RU" sz="2400" dirty="0">
                <a:latin typeface="Times New Roman"/>
                <a:ea typeface="+mn-lt"/>
                <a:cs typeface="+mn-lt"/>
              </a:rPr>
              <a:t> </a:t>
            </a:r>
            <a:r>
              <a:rPr lang="ru-RU" sz="2400" b="1" err="1">
                <a:latin typeface="Times New Roman"/>
                <a:ea typeface="+mn-lt"/>
                <a:cs typeface="+mn-lt"/>
              </a:rPr>
              <a:t>мақсатты</a:t>
            </a:r>
            <a:r>
              <a:rPr lang="ru-RU" sz="2400" b="1" dirty="0">
                <a:latin typeface="Times New Roman"/>
                <a:ea typeface="+mn-lt"/>
                <a:cs typeface="+mn-lt"/>
              </a:rPr>
              <a:t> </a:t>
            </a:r>
            <a:r>
              <a:rPr lang="ru-RU" sz="2400" b="1" err="1">
                <a:latin typeface="Times New Roman"/>
                <a:ea typeface="+mn-lt"/>
                <a:cs typeface="+mn-lt"/>
              </a:rPr>
              <a:t>өнім</a:t>
            </a:r>
            <a:r>
              <a:rPr lang="ru-RU" sz="2400" b="1" dirty="0">
                <a:latin typeface="Times New Roman"/>
                <a:ea typeface="+mn-lt"/>
                <a:cs typeface="+mn-lt"/>
              </a:rPr>
              <a:t> </a:t>
            </a:r>
            <a:r>
              <a:rPr lang="ru-RU" sz="2400" b="1" err="1">
                <a:latin typeface="Times New Roman"/>
                <a:ea typeface="+mn-lt"/>
                <a:cs typeface="+mn-lt"/>
              </a:rPr>
              <a:t>синтезін</a:t>
            </a:r>
            <a:r>
              <a:rPr lang="ru-RU" sz="2400" b="1" dirty="0">
                <a:latin typeface="Times New Roman"/>
                <a:ea typeface="+mn-lt"/>
                <a:cs typeface="+mn-lt"/>
              </a:rPr>
              <a:t> </a:t>
            </a:r>
            <a:r>
              <a:rPr lang="ru-RU" sz="2400" b="1" err="1">
                <a:latin typeface="Times New Roman"/>
                <a:ea typeface="+mn-lt"/>
                <a:cs typeface="+mn-lt"/>
              </a:rPr>
              <a:t>реттейтін</a:t>
            </a:r>
            <a:r>
              <a:rPr lang="ru-RU" sz="2400" b="1" dirty="0">
                <a:latin typeface="Times New Roman"/>
                <a:ea typeface="+mn-lt"/>
                <a:cs typeface="+mn-lt"/>
              </a:rPr>
              <a:t> </a:t>
            </a:r>
            <a:r>
              <a:rPr lang="ru-RU" sz="2400" b="1" err="1">
                <a:latin typeface="Times New Roman"/>
                <a:ea typeface="+mn-lt"/>
                <a:cs typeface="+mn-lt"/>
              </a:rPr>
              <a:t>репрессорлық</a:t>
            </a:r>
            <a:r>
              <a:rPr lang="ru-RU" sz="2400" b="1" dirty="0">
                <a:latin typeface="Times New Roman"/>
                <a:ea typeface="+mn-lt"/>
                <a:cs typeface="+mn-lt"/>
              </a:rPr>
              <a:t> </a:t>
            </a:r>
            <a:r>
              <a:rPr lang="ru-RU" sz="2400" b="1" err="1">
                <a:latin typeface="Times New Roman"/>
                <a:ea typeface="+mn-lt"/>
                <a:cs typeface="+mn-lt"/>
              </a:rPr>
              <a:t>гендердің</a:t>
            </a:r>
            <a:r>
              <a:rPr lang="ru-RU" sz="2400" b="1" dirty="0">
                <a:latin typeface="Times New Roman"/>
                <a:ea typeface="+mn-lt"/>
                <a:cs typeface="+mn-lt"/>
              </a:rPr>
              <a:t> </a:t>
            </a:r>
            <a:r>
              <a:rPr lang="ru-RU" sz="2400" b="1" err="1">
                <a:latin typeface="Times New Roman"/>
                <a:ea typeface="+mn-lt"/>
                <a:cs typeface="+mn-lt"/>
              </a:rPr>
              <a:t>қызметін</a:t>
            </a:r>
            <a:r>
              <a:rPr lang="ru-RU" sz="2400" b="1" dirty="0">
                <a:latin typeface="Times New Roman"/>
                <a:ea typeface="+mn-lt"/>
                <a:cs typeface="+mn-lt"/>
              </a:rPr>
              <a:t> </a:t>
            </a:r>
            <a:r>
              <a:rPr lang="ru-RU" sz="2400" b="1" err="1">
                <a:latin typeface="Times New Roman"/>
                <a:ea typeface="+mn-lt"/>
                <a:cs typeface="+mn-lt"/>
              </a:rPr>
              <a:t>басып</a:t>
            </a:r>
            <a:r>
              <a:rPr lang="ru-RU" sz="2400" b="1" dirty="0">
                <a:latin typeface="Times New Roman"/>
                <a:ea typeface="+mn-lt"/>
                <a:cs typeface="+mn-lt"/>
              </a:rPr>
              <a:t> </a:t>
            </a:r>
            <a:r>
              <a:rPr lang="ru-RU" sz="2400" b="1" err="1">
                <a:latin typeface="Times New Roman"/>
                <a:ea typeface="+mn-lt"/>
                <a:cs typeface="+mn-lt"/>
              </a:rPr>
              <a:t>тастаса</a:t>
            </a:r>
            <a:r>
              <a:rPr lang="ru-RU" sz="2400" dirty="0">
                <a:latin typeface="Times New Roman"/>
                <a:ea typeface="+mn-lt"/>
                <a:cs typeface="+mn-lt"/>
              </a:rPr>
              <a:t>;</a:t>
            </a:r>
            <a:endParaRPr lang="ru-RU" dirty="0">
              <a:latin typeface="Times New Roman"/>
              <a:cs typeface="Times New Roman"/>
            </a:endParaRPr>
          </a:p>
          <a:p>
            <a:pPr algn="just">
              <a:buFont typeface="Arial"/>
              <a:buChar char="•"/>
            </a:pPr>
            <a:r>
              <a:rPr lang="ru-RU" sz="2400" b="1" err="1">
                <a:latin typeface="Times New Roman"/>
                <a:ea typeface="+mn-lt"/>
                <a:cs typeface="+mn-lt"/>
              </a:rPr>
              <a:t>ретроингибиция</a:t>
            </a:r>
            <a:r>
              <a:rPr lang="ru-RU" sz="2400" b="1" dirty="0">
                <a:latin typeface="Times New Roman"/>
                <a:ea typeface="+mn-lt"/>
                <a:cs typeface="+mn-lt"/>
              </a:rPr>
              <a:t> (</a:t>
            </a:r>
            <a:r>
              <a:rPr lang="ru-RU" sz="2400" b="1" err="1">
                <a:latin typeface="Times New Roman"/>
                <a:ea typeface="+mn-lt"/>
                <a:cs typeface="+mn-lt"/>
              </a:rPr>
              <a:t>кері</a:t>
            </a:r>
            <a:r>
              <a:rPr lang="ru-RU" sz="2400" b="1" dirty="0">
                <a:latin typeface="Times New Roman"/>
                <a:ea typeface="+mn-lt"/>
                <a:cs typeface="+mn-lt"/>
              </a:rPr>
              <a:t> </a:t>
            </a:r>
            <a:r>
              <a:rPr lang="ru-RU" sz="2400" b="1" err="1">
                <a:latin typeface="Times New Roman"/>
                <a:ea typeface="+mn-lt"/>
                <a:cs typeface="+mn-lt"/>
              </a:rPr>
              <a:t>тежелу</a:t>
            </a:r>
            <a:r>
              <a:rPr lang="ru-RU" sz="2400" b="1" dirty="0">
                <a:latin typeface="Times New Roman"/>
                <a:ea typeface="+mn-lt"/>
                <a:cs typeface="+mn-lt"/>
              </a:rPr>
              <a:t>) </a:t>
            </a:r>
            <a:r>
              <a:rPr lang="ru-RU" sz="2400" b="1" err="1">
                <a:latin typeface="Times New Roman"/>
                <a:ea typeface="+mn-lt"/>
                <a:cs typeface="+mn-lt"/>
              </a:rPr>
              <a:t>жүйесінің</a:t>
            </a:r>
            <a:r>
              <a:rPr lang="ru-RU" sz="2400" b="1" dirty="0">
                <a:latin typeface="Times New Roman"/>
                <a:ea typeface="+mn-lt"/>
                <a:cs typeface="+mn-lt"/>
              </a:rPr>
              <a:t> </a:t>
            </a:r>
            <a:r>
              <a:rPr lang="ru-RU" sz="2400" b="1" err="1">
                <a:latin typeface="Times New Roman"/>
                <a:ea typeface="+mn-lt"/>
                <a:cs typeface="+mn-lt"/>
              </a:rPr>
              <a:t>бұзылуы</a:t>
            </a:r>
            <a:r>
              <a:rPr lang="ru-RU" sz="2400" dirty="0">
                <a:latin typeface="Times New Roman"/>
                <a:ea typeface="+mn-lt"/>
                <a:cs typeface="+mn-lt"/>
              </a:rPr>
              <a:t> </a:t>
            </a:r>
            <a:r>
              <a:rPr lang="ru-RU" sz="2400" err="1">
                <a:latin typeface="Times New Roman"/>
                <a:ea typeface="+mn-lt"/>
                <a:cs typeface="+mn-lt"/>
              </a:rPr>
              <a:t>орын</a:t>
            </a:r>
            <a:r>
              <a:rPr lang="ru-RU" sz="2400" dirty="0">
                <a:latin typeface="Times New Roman"/>
                <a:ea typeface="+mn-lt"/>
                <a:cs typeface="+mn-lt"/>
              </a:rPr>
              <a:t> </a:t>
            </a:r>
            <a:r>
              <a:rPr lang="ru-RU" sz="2400" err="1">
                <a:latin typeface="Times New Roman"/>
                <a:ea typeface="+mn-lt"/>
                <a:cs typeface="+mn-lt"/>
              </a:rPr>
              <a:t>алса</a:t>
            </a:r>
            <a:r>
              <a:rPr lang="ru-RU" sz="2400" dirty="0">
                <a:latin typeface="Times New Roman"/>
                <a:ea typeface="+mn-lt"/>
                <a:cs typeface="+mn-lt"/>
              </a:rPr>
              <a:t>;</a:t>
            </a:r>
            <a:endParaRPr lang="ru-RU">
              <a:latin typeface="Times New Roman"/>
              <a:cs typeface="Times New Roman"/>
            </a:endParaRPr>
          </a:p>
          <a:p>
            <a:pPr algn="just">
              <a:buFont typeface="Arial"/>
              <a:buChar char="•"/>
            </a:pPr>
            <a:r>
              <a:rPr lang="ru-RU" sz="2400" err="1">
                <a:latin typeface="Times New Roman"/>
                <a:ea typeface="+mn-lt"/>
                <a:cs typeface="+mn-lt"/>
              </a:rPr>
              <a:t>мутациялар</a:t>
            </a:r>
            <a:r>
              <a:rPr lang="ru-RU" sz="2400" dirty="0">
                <a:latin typeface="Times New Roman"/>
                <a:ea typeface="+mn-lt"/>
                <a:cs typeface="+mn-lt"/>
              </a:rPr>
              <a:t> </a:t>
            </a:r>
            <a:r>
              <a:rPr lang="ru-RU" sz="2400" err="1">
                <a:latin typeface="Times New Roman"/>
                <a:ea typeface="+mn-lt"/>
                <a:cs typeface="+mn-lt"/>
              </a:rPr>
              <a:t>нәтижесінде</a:t>
            </a:r>
            <a:r>
              <a:rPr lang="ru-RU" sz="2400" dirty="0">
                <a:latin typeface="Times New Roman"/>
                <a:ea typeface="+mn-lt"/>
                <a:cs typeface="+mn-lt"/>
              </a:rPr>
              <a:t> </a:t>
            </a:r>
            <a:r>
              <a:rPr lang="ru-RU" sz="2400" b="1" err="1">
                <a:latin typeface="Times New Roman"/>
                <a:ea typeface="+mn-lt"/>
                <a:cs typeface="+mn-lt"/>
              </a:rPr>
              <a:t>мақсатты</a:t>
            </a:r>
            <a:r>
              <a:rPr lang="ru-RU" sz="2400" b="1" dirty="0">
                <a:latin typeface="Times New Roman"/>
                <a:ea typeface="+mn-lt"/>
                <a:cs typeface="+mn-lt"/>
              </a:rPr>
              <a:t> </a:t>
            </a:r>
            <a:r>
              <a:rPr lang="ru-RU" sz="2400" b="1" err="1">
                <a:latin typeface="Times New Roman"/>
                <a:ea typeface="+mn-lt"/>
                <a:cs typeface="+mn-lt"/>
              </a:rPr>
              <a:t>өнімнің</a:t>
            </a:r>
            <a:r>
              <a:rPr lang="ru-RU" sz="2400" b="1" dirty="0">
                <a:latin typeface="Times New Roman"/>
                <a:ea typeface="+mn-lt"/>
                <a:cs typeface="+mn-lt"/>
              </a:rPr>
              <a:t> </a:t>
            </a:r>
            <a:r>
              <a:rPr lang="ru-RU" sz="2400" b="1" err="1">
                <a:latin typeface="Times New Roman"/>
                <a:ea typeface="+mn-lt"/>
                <a:cs typeface="+mn-lt"/>
              </a:rPr>
              <a:t>ізашарларын</a:t>
            </a:r>
            <a:r>
              <a:rPr lang="ru-RU" sz="2400" b="1" dirty="0">
                <a:latin typeface="Times New Roman"/>
                <a:ea typeface="+mn-lt"/>
                <a:cs typeface="+mn-lt"/>
              </a:rPr>
              <a:t> (</a:t>
            </a:r>
            <a:r>
              <a:rPr lang="ru-RU" sz="2400" b="1" err="1">
                <a:latin typeface="Times New Roman"/>
                <a:ea typeface="+mn-lt"/>
                <a:cs typeface="+mn-lt"/>
              </a:rPr>
              <a:t>прекурсорларын</a:t>
            </a:r>
            <a:r>
              <a:rPr lang="ru-RU" sz="2400" b="1" dirty="0">
                <a:latin typeface="Times New Roman"/>
                <a:ea typeface="+mn-lt"/>
                <a:cs typeface="+mn-lt"/>
              </a:rPr>
              <a:t>) </a:t>
            </a:r>
            <a:r>
              <a:rPr lang="ru-RU" sz="2400" b="1" err="1">
                <a:latin typeface="Times New Roman"/>
                <a:ea typeface="+mn-lt"/>
                <a:cs typeface="+mn-lt"/>
              </a:rPr>
              <a:t>жасушаға</a:t>
            </a:r>
            <a:r>
              <a:rPr lang="ru-RU" sz="2400" b="1" dirty="0">
                <a:latin typeface="Times New Roman"/>
                <a:ea typeface="+mn-lt"/>
                <a:cs typeface="+mn-lt"/>
              </a:rPr>
              <a:t> </a:t>
            </a:r>
            <a:r>
              <a:rPr lang="ru-RU" sz="2400" b="1" err="1">
                <a:latin typeface="Times New Roman"/>
                <a:ea typeface="+mn-lt"/>
                <a:cs typeface="+mn-lt"/>
              </a:rPr>
              <a:t>тасымалдау</a:t>
            </a:r>
            <a:r>
              <a:rPr lang="ru-RU" sz="2400" b="1" dirty="0">
                <a:latin typeface="Times New Roman"/>
                <a:ea typeface="+mn-lt"/>
                <a:cs typeface="+mn-lt"/>
              </a:rPr>
              <a:t> </a:t>
            </a:r>
            <a:r>
              <a:rPr lang="ru-RU" sz="2400" b="1" err="1">
                <a:latin typeface="Times New Roman"/>
                <a:ea typeface="+mn-lt"/>
                <a:cs typeface="+mn-lt"/>
              </a:rPr>
              <a:t>жүйесі</a:t>
            </a:r>
            <a:r>
              <a:rPr lang="ru-RU" sz="2400" b="1" dirty="0">
                <a:latin typeface="Times New Roman"/>
                <a:ea typeface="+mn-lt"/>
                <a:cs typeface="+mn-lt"/>
              </a:rPr>
              <a:t> </a:t>
            </a:r>
            <a:r>
              <a:rPr lang="ru-RU" sz="2400" b="1" err="1">
                <a:latin typeface="Times New Roman"/>
                <a:ea typeface="+mn-lt"/>
                <a:cs typeface="+mn-lt"/>
              </a:rPr>
              <a:t>өзгерсе</a:t>
            </a:r>
            <a:r>
              <a:rPr lang="ru-RU" sz="2400" dirty="0">
                <a:latin typeface="Times New Roman"/>
                <a:ea typeface="+mn-lt"/>
                <a:cs typeface="+mn-lt"/>
              </a:rPr>
              <a:t>;</a:t>
            </a:r>
            <a:endParaRPr lang="ru-RU" dirty="0">
              <a:latin typeface="Times New Roman"/>
              <a:cs typeface="Times New Roman"/>
            </a:endParaRPr>
          </a:p>
          <a:p>
            <a:pPr algn="just">
              <a:buFont typeface="Arial"/>
              <a:buChar char="•"/>
            </a:pPr>
            <a:r>
              <a:rPr lang="ru-RU" sz="2400" b="1" err="1">
                <a:latin typeface="Times New Roman"/>
                <a:ea typeface="+mn-lt"/>
                <a:cs typeface="+mn-lt"/>
              </a:rPr>
              <a:t>суицидтік</a:t>
            </a:r>
            <a:r>
              <a:rPr lang="ru-RU" sz="2400" b="1" dirty="0">
                <a:latin typeface="Times New Roman"/>
                <a:ea typeface="+mn-lt"/>
                <a:cs typeface="+mn-lt"/>
              </a:rPr>
              <a:t> </a:t>
            </a:r>
            <a:r>
              <a:rPr lang="ru-RU" sz="2400" b="1" err="1">
                <a:latin typeface="Times New Roman"/>
                <a:ea typeface="+mn-lt"/>
                <a:cs typeface="+mn-lt"/>
              </a:rPr>
              <a:t>әсер</a:t>
            </a:r>
            <a:r>
              <a:rPr lang="ru-RU" sz="2400" dirty="0">
                <a:latin typeface="Times New Roman"/>
                <a:ea typeface="+mn-lt"/>
                <a:cs typeface="+mn-lt"/>
              </a:rPr>
              <a:t> — </a:t>
            </a:r>
            <a:r>
              <a:rPr lang="ru-RU" sz="2400" err="1">
                <a:latin typeface="Times New Roman"/>
                <a:ea typeface="+mn-lt"/>
                <a:cs typeface="+mn-lt"/>
              </a:rPr>
              <a:t>кейде</a:t>
            </a:r>
            <a:r>
              <a:rPr lang="ru-RU" sz="2400" dirty="0">
                <a:latin typeface="Times New Roman"/>
                <a:ea typeface="+mn-lt"/>
                <a:cs typeface="+mn-lt"/>
              </a:rPr>
              <a:t> </a:t>
            </a:r>
            <a:r>
              <a:rPr lang="ru-RU" sz="2400" err="1">
                <a:latin typeface="Times New Roman"/>
                <a:ea typeface="+mn-lt"/>
                <a:cs typeface="+mn-lt"/>
              </a:rPr>
              <a:t>мақсатты</a:t>
            </a:r>
            <a:r>
              <a:rPr lang="ru-RU" sz="2400" dirty="0">
                <a:latin typeface="Times New Roman"/>
                <a:ea typeface="+mn-lt"/>
                <a:cs typeface="+mn-lt"/>
              </a:rPr>
              <a:t> </a:t>
            </a:r>
            <a:r>
              <a:rPr lang="ru-RU" sz="2400" err="1">
                <a:latin typeface="Times New Roman"/>
                <a:ea typeface="+mn-lt"/>
                <a:cs typeface="+mn-lt"/>
              </a:rPr>
              <a:t>өнімнің</a:t>
            </a:r>
            <a:r>
              <a:rPr lang="ru-RU" sz="2400" dirty="0">
                <a:latin typeface="Times New Roman"/>
                <a:ea typeface="+mn-lt"/>
                <a:cs typeface="+mn-lt"/>
              </a:rPr>
              <a:t> </a:t>
            </a:r>
            <a:r>
              <a:rPr lang="ru-RU" sz="2400" err="1">
                <a:latin typeface="Times New Roman"/>
                <a:ea typeface="+mn-lt"/>
                <a:cs typeface="+mn-lt"/>
              </a:rPr>
              <a:t>күрт</a:t>
            </a:r>
            <a:r>
              <a:rPr lang="ru-RU" sz="2400" dirty="0">
                <a:latin typeface="Times New Roman"/>
                <a:ea typeface="+mn-lt"/>
                <a:cs typeface="+mn-lt"/>
              </a:rPr>
              <a:t> </a:t>
            </a:r>
            <a:r>
              <a:rPr lang="ru-RU" sz="2400" err="1">
                <a:latin typeface="Times New Roman"/>
                <a:ea typeface="+mn-lt"/>
                <a:cs typeface="+mn-lt"/>
              </a:rPr>
              <a:t>артық</a:t>
            </a:r>
            <a:r>
              <a:rPr lang="ru-RU" sz="2400" dirty="0">
                <a:latin typeface="Times New Roman"/>
                <a:ea typeface="+mn-lt"/>
                <a:cs typeface="+mn-lt"/>
              </a:rPr>
              <a:t> </a:t>
            </a:r>
            <a:r>
              <a:rPr lang="ru-RU" sz="2400" err="1">
                <a:latin typeface="Times New Roman"/>
                <a:ea typeface="+mn-lt"/>
                <a:cs typeface="+mn-lt"/>
              </a:rPr>
              <a:t>мөлшерде</a:t>
            </a:r>
            <a:r>
              <a:rPr lang="ru-RU" sz="2400" dirty="0">
                <a:latin typeface="Times New Roman"/>
                <a:ea typeface="+mn-lt"/>
                <a:cs typeface="+mn-lt"/>
              </a:rPr>
              <a:t> </a:t>
            </a:r>
            <a:r>
              <a:rPr lang="ru-RU" sz="2400" err="1">
                <a:latin typeface="Times New Roman"/>
                <a:ea typeface="+mn-lt"/>
                <a:cs typeface="+mn-lt"/>
              </a:rPr>
              <a:t>түзілуі</a:t>
            </a:r>
            <a:r>
              <a:rPr lang="ru-RU" sz="2400" dirty="0">
                <a:latin typeface="Times New Roman"/>
                <a:ea typeface="+mn-lt"/>
                <a:cs typeface="+mn-lt"/>
              </a:rPr>
              <a:t> </a:t>
            </a:r>
            <a:r>
              <a:rPr lang="ru-RU" sz="2400" b="1" err="1">
                <a:latin typeface="Times New Roman"/>
                <a:ea typeface="+mn-lt"/>
                <a:cs typeface="+mn-lt"/>
              </a:rPr>
              <a:t>өзіне-өзі</a:t>
            </a:r>
            <a:r>
              <a:rPr lang="ru-RU" sz="2400" b="1" dirty="0">
                <a:latin typeface="Times New Roman"/>
                <a:ea typeface="+mn-lt"/>
                <a:cs typeface="+mn-lt"/>
              </a:rPr>
              <a:t> </a:t>
            </a:r>
            <a:r>
              <a:rPr lang="ru-RU" sz="2400" b="1" err="1">
                <a:latin typeface="Times New Roman"/>
                <a:ea typeface="+mn-lt"/>
                <a:cs typeface="+mn-lt"/>
              </a:rPr>
              <a:t>продуценттің</a:t>
            </a:r>
            <a:r>
              <a:rPr lang="ru-RU" sz="2400" b="1" dirty="0">
                <a:latin typeface="Times New Roman"/>
                <a:ea typeface="+mn-lt"/>
                <a:cs typeface="+mn-lt"/>
              </a:rPr>
              <a:t> </a:t>
            </a:r>
            <a:r>
              <a:rPr lang="ru-RU" sz="2400" b="1" err="1">
                <a:latin typeface="Times New Roman"/>
                <a:ea typeface="+mn-lt"/>
                <a:cs typeface="+mn-lt"/>
              </a:rPr>
              <a:t>өміршеңдігіне</a:t>
            </a:r>
            <a:r>
              <a:rPr lang="ru-RU" sz="2400" b="1" dirty="0">
                <a:latin typeface="Times New Roman"/>
                <a:ea typeface="+mn-lt"/>
                <a:cs typeface="+mn-lt"/>
              </a:rPr>
              <a:t> </a:t>
            </a:r>
            <a:r>
              <a:rPr lang="ru-RU" sz="2400" b="1" err="1">
                <a:latin typeface="Times New Roman"/>
                <a:ea typeface="+mn-lt"/>
                <a:cs typeface="+mn-lt"/>
              </a:rPr>
              <a:t>теріс</a:t>
            </a:r>
            <a:r>
              <a:rPr lang="ru-RU" sz="2400" b="1" dirty="0">
                <a:latin typeface="Times New Roman"/>
                <a:ea typeface="+mn-lt"/>
                <a:cs typeface="+mn-lt"/>
              </a:rPr>
              <a:t> </a:t>
            </a:r>
            <a:r>
              <a:rPr lang="ru-RU" sz="2400" b="1" err="1">
                <a:latin typeface="Times New Roman"/>
                <a:ea typeface="+mn-lt"/>
                <a:cs typeface="+mn-lt"/>
              </a:rPr>
              <a:t>әсер</a:t>
            </a:r>
            <a:r>
              <a:rPr lang="ru-RU" sz="2400" b="1" dirty="0">
                <a:latin typeface="Times New Roman"/>
                <a:ea typeface="+mn-lt"/>
                <a:cs typeface="+mn-lt"/>
              </a:rPr>
              <a:t> </a:t>
            </a:r>
            <a:r>
              <a:rPr lang="ru-RU" sz="2400" b="1" err="1">
                <a:latin typeface="Times New Roman"/>
                <a:ea typeface="+mn-lt"/>
                <a:cs typeface="+mn-lt"/>
              </a:rPr>
              <a:t>етеді</a:t>
            </a:r>
            <a:endParaRPr lang="ru-RU">
              <a:latin typeface="Times New Roman"/>
              <a:cs typeface="Times New Roman"/>
            </a:endParaRPr>
          </a:p>
          <a:p>
            <a:pPr indent="0" algn="just">
              <a:buNone/>
            </a:pPr>
            <a:r>
              <a:rPr lang="ru-RU" sz="2400" dirty="0">
                <a:latin typeface="Times New Roman"/>
                <a:ea typeface="+mn-lt"/>
                <a:cs typeface="+mn-lt"/>
              </a:rPr>
              <a:t> *(</a:t>
            </a:r>
            <a:r>
              <a:rPr lang="ru-RU" sz="2400" err="1">
                <a:latin typeface="Times New Roman"/>
                <a:ea typeface="+mn-lt"/>
                <a:cs typeface="+mn-lt"/>
              </a:rPr>
              <a:t>бұл</a:t>
            </a:r>
            <a:r>
              <a:rPr lang="ru-RU" sz="2400" dirty="0">
                <a:latin typeface="Times New Roman"/>
                <a:ea typeface="+mn-lt"/>
                <a:cs typeface="+mn-lt"/>
              </a:rPr>
              <a:t> </a:t>
            </a:r>
            <a:r>
              <a:rPr lang="ru-RU" sz="2400" err="1">
                <a:latin typeface="Times New Roman"/>
                <a:ea typeface="+mn-lt"/>
                <a:cs typeface="+mn-lt"/>
              </a:rPr>
              <a:t>құбылыс</a:t>
            </a:r>
            <a:r>
              <a:rPr lang="ru-RU" sz="2400" dirty="0">
                <a:latin typeface="Times New Roman"/>
                <a:ea typeface="+mn-lt"/>
                <a:cs typeface="+mn-lt"/>
              </a:rPr>
              <a:t> </a:t>
            </a:r>
            <a:r>
              <a:rPr lang="ru-RU" sz="2400" err="1">
                <a:latin typeface="Times New Roman"/>
                <a:ea typeface="+mn-lt"/>
                <a:cs typeface="+mn-lt"/>
              </a:rPr>
              <a:t>көбінесе</a:t>
            </a:r>
            <a:r>
              <a:rPr lang="ru-RU" sz="2400" dirty="0">
                <a:latin typeface="Times New Roman"/>
                <a:ea typeface="+mn-lt"/>
                <a:cs typeface="+mn-lt"/>
              </a:rPr>
              <a:t> </a:t>
            </a:r>
            <a:r>
              <a:rPr lang="ru-RU" sz="2400" err="1">
                <a:latin typeface="Times New Roman"/>
                <a:ea typeface="+mn-lt"/>
                <a:cs typeface="+mn-lt"/>
              </a:rPr>
              <a:t>антибиотиктердің</a:t>
            </a:r>
            <a:r>
              <a:rPr lang="ru-RU" sz="2400" dirty="0">
                <a:latin typeface="Times New Roman"/>
                <a:ea typeface="+mn-lt"/>
                <a:cs typeface="+mn-lt"/>
              </a:rPr>
              <a:t> </a:t>
            </a:r>
            <a:r>
              <a:rPr lang="ru-RU" sz="2400" err="1">
                <a:latin typeface="Times New Roman"/>
                <a:ea typeface="+mn-lt"/>
                <a:cs typeface="+mn-lt"/>
              </a:rPr>
              <a:t>суперпродуценттерін</a:t>
            </a:r>
            <a:r>
              <a:rPr lang="ru-RU" sz="2400" dirty="0">
                <a:latin typeface="Times New Roman"/>
                <a:ea typeface="+mn-lt"/>
                <a:cs typeface="+mn-lt"/>
              </a:rPr>
              <a:t> </a:t>
            </a:r>
            <a:r>
              <a:rPr lang="ru-RU" sz="2400" err="1">
                <a:latin typeface="Times New Roman"/>
                <a:ea typeface="+mn-lt"/>
                <a:cs typeface="+mn-lt"/>
              </a:rPr>
              <a:t>алу</a:t>
            </a:r>
            <a:r>
              <a:rPr lang="ru-RU" sz="2400" dirty="0">
                <a:latin typeface="Times New Roman"/>
                <a:ea typeface="+mn-lt"/>
                <a:cs typeface="+mn-lt"/>
              </a:rPr>
              <a:t> </a:t>
            </a:r>
            <a:r>
              <a:rPr lang="ru-RU" sz="2400" err="1">
                <a:latin typeface="Times New Roman"/>
                <a:ea typeface="+mn-lt"/>
                <a:cs typeface="+mn-lt"/>
              </a:rPr>
              <a:t>кезінде</a:t>
            </a:r>
            <a:r>
              <a:rPr lang="ru-RU" sz="2400" dirty="0">
                <a:latin typeface="Times New Roman"/>
                <a:ea typeface="+mn-lt"/>
                <a:cs typeface="+mn-lt"/>
              </a:rPr>
              <a:t> </a:t>
            </a:r>
            <a:r>
              <a:rPr lang="ru-RU" sz="2400" err="1">
                <a:latin typeface="Times New Roman"/>
                <a:ea typeface="+mn-lt"/>
                <a:cs typeface="+mn-lt"/>
              </a:rPr>
              <a:t>қажет</a:t>
            </a:r>
            <a:r>
              <a:rPr lang="ru-RU" sz="2400" dirty="0">
                <a:latin typeface="Times New Roman"/>
                <a:ea typeface="+mn-lt"/>
                <a:cs typeface="+mn-lt"/>
              </a:rPr>
              <a:t> </a:t>
            </a:r>
            <a:r>
              <a:rPr lang="ru-RU" sz="2400" err="1">
                <a:latin typeface="Times New Roman"/>
                <a:ea typeface="+mn-lt"/>
                <a:cs typeface="+mn-lt"/>
              </a:rPr>
              <a:t>болады</a:t>
            </a:r>
            <a:r>
              <a:rPr lang="ru-RU" sz="2400" dirty="0">
                <a:latin typeface="Times New Roman"/>
                <a:ea typeface="+mn-lt"/>
                <a:cs typeface="+mn-lt"/>
              </a:rPr>
              <a:t>).</a:t>
            </a:r>
            <a:endParaRPr lang="ru-RU" dirty="0">
              <a:latin typeface="Times New Roman"/>
            </a:endParaRPr>
          </a:p>
          <a:p>
            <a:pPr marL="0" indent="0">
              <a:buNone/>
            </a:pPr>
            <a:endParaRPr lang="ru-RU" dirty="0">
              <a:cs typeface="Times New Roman"/>
            </a:endParaRPr>
          </a:p>
        </p:txBody>
      </p:sp>
    </p:spTree>
    <p:extLst>
      <p:ext uri="{BB962C8B-B14F-4D97-AF65-F5344CB8AC3E}">
        <p14:creationId xmlns:p14="http://schemas.microsoft.com/office/powerpoint/2010/main" val="2421562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2969E9-733A-1E09-FFE7-98E95FC6C2A6}"/>
              </a:ext>
            </a:extLst>
          </p:cNvPr>
          <p:cNvSpPr>
            <a:spLocks noGrp="1"/>
          </p:cNvSpPr>
          <p:nvPr>
            <p:ph type="title"/>
          </p:nvPr>
        </p:nvSpPr>
        <p:spPr>
          <a:xfrm>
            <a:off x="1379434" y="372246"/>
            <a:ext cx="9433133" cy="1339805"/>
          </a:xfrm>
        </p:spPr>
        <p:txBody>
          <a:bodyPr>
            <a:normAutofit/>
          </a:bodyPr>
          <a:lstStyle/>
          <a:p>
            <a:pPr algn="ctr"/>
            <a:r>
              <a:rPr lang="ru-RU" sz="2800" b="1" i="1" dirty="0">
                <a:latin typeface="Times New Roman"/>
                <a:ea typeface="Calibri"/>
                <a:cs typeface="Calibri"/>
              </a:rPr>
              <a:t>БИОНЫСАНДАРДЫ ЖЕТІЛДІРУ ӘДІСТЕРІ</a:t>
            </a:r>
            <a:endParaRPr lang="ru-RU" sz="2800" dirty="0">
              <a:latin typeface="Times New Roman"/>
              <a:cs typeface="Times New Roman"/>
            </a:endParaRPr>
          </a:p>
        </p:txBody>
      </p:sp>
      <p:graphicFrame>
        <p:nvGraphicFramePr>
          <p:cNvPr id="5" name="Объект 4">
            <a:extLst>
              <a:ext uri="{FF2B5EF4-FFF2-40B4-BE49-F238E27FC236}">
                <a16:creationId xmlns:a16="http://schemas.microsoft.com/office/drawing/2014/main" id="{8934EA36-3AF9-70CB-FE42-04D55319CF30}"/>
              </a:ext>
            </a:extLst>
          </p:cNvPr>
          <p:cNvGraphicFramePr>
            <a:graphicFrameLocks noGrp="1"/>
          </p:cNvGraphicFramePr>
          <p:nvPr>
            <p:ph idx="1"/>
            <p:extLst>
              <p:ext uri="{D42A27DB-BD31-4B8C-83A1-F6EECF244321}">
                <p14:modId xmlns:p14="http://schemas.microsoft.com/office/powerpoint/2010/main" val="207129411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Номер слайда 3">
            <a:extLst>
              <a:ext uri="{FF2B5EF4-FFF2-40B4-BE49-F238E27FC236}">
                <a16:creationId xmlns:a16="http://schemas.microsoft.com/office/drawing/2014/main" id="{D82A0757-2572-C13F-3913-7EDA6A8D6A56}"/>
              </a:ext>
            </a:extLst>
          </p:cNvPr>
          <p:cNvSpPr>
            <a:spLocks noGrp="1"/>
          </p:cNvSpPr>
          <p:nvPr>
            <p:ph type="sldNum" sz="quarter" idx="12"/>
          </p:nvPr>
        </p:nvSpPr>
        <p:spPr/>
        <p:txBody>
          <a:bodyPr/>
          <a:lstStyle/>
          <a:p>
            <a:fld id="{285DC19C-03DA-4066-9FF7-D0BF1BC6D6F6}" type="slidenum">
              <a:rPr lang="ru-RU" smtClean="0"/>
              <a:t>15</a:t>
            </a:fld>
            <a:endParaRPr lang="ru-RU"/>
          </a:p>
        </p:txBody>
      </p:sp>
      <p:pic>
        <p:nvPicPr>
          <p:cNvPr id="246" name="Рисунок 245" descr="Изображение выглядит как шестерня, круг, металлоизделия, транспорт&#10;&#10;Содержимое, созданное искусственным интеллектом, может быть неверным.">
            <a:extLst>
              <a:ext uri="{FF2B5EF4-FFF2-40B4-BE49-F238E27FC236}">
                <a16:creationId xmlns:a16="http://schemas.microsoft.com/office/drawing/2014/main" id="{C54642BC-E6F4-6155-1EFA-9CA324D466DA}"/>
              </a:ext>
            </a:extLst>
          </p:cNvPr>
          <p:cNvPicPr>
            <a:picLocks noChangeAspect="1"/>
          </p:cNvPicPr>
          <p:nvPr/>
        </p:nvPicPr>
        <p:blipFill>
          <a:blip r:embed="rId7"/>
          <a:stretch>
            <a:fillRect/>
          </a:stretch>
        </p:blipFill>
        <p:spPr>
          <a:xfrm>
            <a:off x="10211067" y="683664"/>
            <a:ext cx="1198726" cy="719271"/>
          </a:xfrm>
          <a:prstGeom prst="rect">
            <a:avLst/>
          </a:prstGeom>
        </p:spPr>
      </p:pic>
    </p:spTree>
    <p:extLst>
      <p:ext uri="{BB962C8B-B14F-4D97-AF65-F5344CB8AC3E}">
        <p14:creationId xmlns:p14="http://schemas.microsoft.com/office/powerpoint/2010/main" val="294210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91BAB6-0559-5326-17BA-A9FB179C059F}"/>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A5D361F8-3549-996D-5408-6566DE0CD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Объект 42" descr="Изображение выглядит как человек, одежда, Медицинское оборудование, Белое пальто&#10;&#10;Содержимое, созданное искусственным интеллектом, может быть неверным.">
            <a:extLst>
              <a:ext uri="{FF2B5EF4-FFF2-40B4-BE49-F238E27FC236}">
                <a16:creationId xmlns:a16="http://schemas.microsoft.com/office/drawing/2014/main" id="{E5E75D2F-FC83-3825-F18B-9294558F213B}"/>
              </a:ext>
            </a:extLst>
          </p:cNvPr>
          <p:cNvPicPr>
            <a:picLocks noGrp="1" noChangeAspect="1"/>
          </p:cNvPicPr>
          <p:nvPr>
            <p:ph idx="1"/>
          </p:nvPr>
        </p:nvPicPr>
        <p:blipFill>
          <a:blip r:embed="rId2">
            <a:duotone>
              <a:schemeClr val="bg2">
                <a:shade val="45000"/>
                <a:satMod val="135000"/>
              </a:schemeClr>
              <a:prstClr val="white"/>
            </a:duotone>
          </a:blip>
          <a:srcRect l="9091" t="23391"/>
          <a:stretch>
            <a:fillRect/>
          </a:stretch>
        </p:blipFill>
        <p:spPr>
          <a:xfrm>
            <a:off x="20" y="10"/>
            <a:ext cx="12191980" cy="6857990"/>
          </a:xfrm>
          <a:prstGeom prst="rect">
            <a:avLst/>
          </a:prstGeom>
        </p:spPr>
      </p:pic>
      <p:sp>
        <p:nvSpPr>
          <p:cNvPr id="4" name="Номер слайда 3">
            <a:extLst>
              <a:ext uri="{FF2B5EF4-FFF2-40B4-BE49-F238E27FC236}">
                <a16:creationId xmlns:a16="http://schemas.microsoft.com/office/drawing/2014/main" id="{B6E60EF5-3A60-262D-CA66-22B32944E632}"/>
              </a:ext>
            </a:extLst>
          </p:cNvPr>
          <p:cNvSpPr>
            <a:spLocks noGrp="1"/>
          </p:cNvSpPr>
          <p:nvPr>
            <p:ph type="sldNum" sz="quarter" idx="12"/>
          </p:nvPr>
        </p:nvSpPr>
        <p:spPr>
          <a:xfrm>
            <a:off x="8610600" y="6356350"/>
            <a:ext cx="2743200" cy="365125"/>
          </a:xfrm>
        </p:spPr>
        <p:txBody>
          <a:bodyPr>
            <a:normAutofit/>
          </a:bodyPr>
          <a:lstStyle/>
          <a:p>
            <a:pPr>
              <a:spcAft>
                <a:spcPts val="600"/>
              </a:spcAft>
            </a:pPr>
            <a:fld id="{285DC19C-03DA-4066-9FF7-D0BF1BC6D6F6}" type="slidenum">
              <a:rPr lang="ru-RU" smtClean="0"/>
              <a:pPr>
                <a:spcAft>
                  <a:spcPts val="600"/>
                </a:spcAft>
              </a:pPr>
              <a:t>16</a:t>
            </a:fld>
            <a:endParaRPr lang="ru-RU"/>
          </a:p>
        </p:txBody>
      </p:sp>
      <p:graphicFrame>
        <p:nvGraphicFramePr>
          <p:cNvPr id="251" name="Таблица 250">
            <a:extLst>
              <a:ext uri="{FF2B5EF4-FFF2-40B4-BE49-F238E27FC236}">
                <a16:creationId xmlns:a16="http://schemas.microsoft.com/office/drawing/2014/main" id="{60B55105-16F3-66F8-4157-FC76EF614DA0}"/>
              </a:ext>
            </a:extLst>
          </p:cNvPr>
          <p:cNvGraphicFramePr>
            <a:graphicFrameLocks noGrp="1"/>
          </p:cNvGraphicFramePr>
          <p:nvPr>
            <p:extLst>
              <p:ext uri="{D42A27DB-BD31-4B8C-83A1-F6EECF244321}">
                <p14:modId xmlns:p14="http://schemas.microsoft.com/office/powerpoint/2010/main" val="2367326367"/>
              </p:ext>
            </p:extLst>
          </p:nvPr>
        </p:nvGraphicFramePr>
        <p:xfrm>
          <a:off x="918882" y="1718234"/>
          <a:ext cx="10354000" cy="4206240"/>
        </p:xfrm>
        <a:graphic>
          <a:graphicData uri="http://schemas.openxmlformats.org/drawingml/2006/table">
            <a:tbl>
              <a:tblPr firstRow="1" bandRow="1">
                <a:tableStyleId>{5C22544A-7EE6-4342-B048-85BDC9FD1C3A}</a:tableStyleId>
              </a:tblPr>
              <a:tblGrid>
                <a:gridCol w="5177000">
                  <a:extLst>
                    <a:ext uri="{9D8B030D-6E8A-4147-A177-3AD203B41FA5}">
                      <a16:colId xmlns:a16="http://schemas.microsoft.com/office/drawing/2014/main" val="2171853147"/>
                    </a:ext>
                  </a:extLst>
                </a:gridCol>
                <a:gridCol w="5177000">
                  <a:extLst>
                    <a:ext uri="{9D8B030D-6E8A-4147-A177-3AD203B41FA5}">
                      <a16:colId xmlns:a16="http://schemas.microsoft.com/office/drawing/2014/main" val="2268396314"/>
                    </a:ext>
                  </a:extLst>
                </a:gridCol>
              </a:tblGrid>
              <a:tr h="3927361">
                <a:tc>
                  <a:txBody>
                    <a:bodyPr/>
                    <a:lstStyle/>
                    <a:p>
                      <a:pPr lvl="0" algn="just">
                        <a:lnSpc>
                          <a:spcPct val="100000"/>
                        </a:lnSpc>
                        <a:spcBef>
                          <a:spcPts val="0"/>
                        </a:spcBef>
                        <a:spcAft>
                          <a:spcPts val="0"/>
                        </a:spcAft>
                        <a:buNone/>
                      </a:pPr>
                      <a:r>
                        <a:rPr lang="ru-RU" sz="1800" b="1" dirty="0">
                          <a:latin typeface="Times New Roman"/>
                        </a:rPr>
                        <a:t>1. </a:t>
                      </a:r>
                      <a:r>
                        <a:rPr lang="ru-RU" sz="1800" b="1" dirty="0" err="1">
                          <a:latin typeface="Times New Roman"/>
                        </a:rPr>
                        <a:t>Генетикалық</a:t>
                      </a:r>
                      <a:r>
                        <a:rPr lang="ru-RU" sz="1800" b="1" dirty="0">
                          <a:latin typeface="Times New Roman"/>
                        </a:rPr>
                        <a:t> </a:t>
                      </a:r>
                      <a:r>
                        <a:rPr lang="ru-RU" sz="1800" b="1" dirty="0" err="1">
                          <a:latin typeface="Times New Roman"/>
                        </a:rPr>
                        <a:t>табиғаттағы</a:t>
                      </a:r>
                      <a:r>
                        <a:rPr lang="ru-RU" sz="1800" b="1" dirty="0">
                          <a:latin typeface="Times New Roman"/>
                        </a:rPr>
                        <a:t> </a:t>
                      </a:r>
                      <a:r>
                        <a:rPr lang="ru-RU" sz="1800" b="1" dirty="0" err="1">
                          <a:latin typeface="Times New Roman"/>
                        </a:rPr>
                        <a:t>спонтанды</a:t>
                      </a:r>
                      <a:r>
                        <a:rPr lang="ru-RU" sz="1800" b="1" dirty="0">
                          <a:latin typeface="Times New Roman"/>
                        </a:rPr>
                        <a:t> </a:t>
                      </a:r>
                      <a:r>
                        <a:rPr lang="ru-RU" sz="1800" b="1" dirty="0" err="1">
                          <a:latin typeface="Times New Roman"/>
                        </a:rPr>
                        <a:t>өзгерістер</a:t>
                      </a:r>
                      <a:endParaRPr lang="ru-RU" sz="1800" dirty="0" err="1">
                        <a:latin typeface="Times New Roman"/>
                      </a:endParaRPr>
                    </a:p>
                    <a:p>
                      <a:pPr lvl="0" algn="just">
                        <a:lnSpc>
                          <a:spcPct val="100000"/>
                        </a:lnSpc>
                        <a:spcBef>
                          <a:spcPts val="0"/>
                        </a:spcBef>
                        <a:spcAft>
                          <a:spcPts val="0"/>
                        </a:spcAft>
                        <a:buNone/>
                      </a:pPr>
                      <a:r>
                        <a:rPr lang="ru-RU" sz="1800" b="0" i="0" u="none" strike="noStrike" noProof="0" dirty="0">
                          <a:latin typeface="Times New Roman"/>
                        </a:rPr>
                        <a:t>Продуцент-</a:t>
                      </a:r>
                      <a:r>
                        <a:rPr lang="ru-RU" sz="1800" b="0" i="0" u="none" strike="noStrike" noProof="0" err="1">
                          <a:latin typeface="Times New Roman"/>
                        </a:rPr>
                        <a:t>организмнің</a:t>
                      </a:r>
                      <a:r>
                        <a:rPr lang="ru-RU" sz="1800" b="0" i="0" u="none" strike="noStrike" noProof="0" dirty="0">
                          <a:latin typeface="Times New Roman"/>
                        </a:rPr>
                        <a:t> </a:t>
                      </a:r>
                      <a:r>
                        <a:rPr lang="ru-RU" sz="1800" b="0" i="0" u="none" strike="noStrike" noProof="0" err="1">
                          <a:latin typeface="Times New Roman"/>
                        </a:rPr>
                        <a:t>генетикалық</a:t>
                      </a:r>
                      <a:r>
                        <a:rPr lang="ru-RU" sz="1800" b="0" i="0" u="none" strike="noStrike" noProof="0" dirty="0">
                          <a:latin typeface="Times New Roman"/>
                        </a:rPr>
                        <a:t> </a:t>
                      </a:r>
                      <a:r>
                        <a:rPr lang="ru-RU" sz="1800" b="0" i="0" u="none" strike="noStrike" noProof="0" err="1">
                          <a:latin typeface="Times New Roman"/>
                        </a:rPr>
                        <a:t>деңгейдегі</a:t>
                      </a:r>
                      <a:r>
                        <a:rPr lang="ru-RU" sz="1800" b="0" i="0" u="none" strike="noStrike" noProof="0" dirty="0">
                          <a:latin typeface="Times New Roman"/>
                        </a:rPr>
                        <a:t> </a:t>
                      </a:r>
                      <a:r>
                        <a:rPr lang="ru-RU" sz="1800" b="0" i="0" u="none" strike="noStrike" noProof="0" err="1">
                          <a:latin typeface="Times New Roman"/>
                        </a:rPr>
                        <a:t>өздігінен</a:t>
                      </a:r>
                      <a:r>
                        <a:rPr lang="ru-RU" sz="1800" b="0" i="0" u="none" strike="noStrike" noProof="0" dirty="0">
                          <a:latin typeface="Times New Roman"/>
                        </a:rPr>
                        <a:t> </a:t>
                      </a:r>
                      <a:r>
                        <a:rPr lang="ru-RU" sz="1800" b="0" i="0" u="none" strike="noStrike" noProof="0" err="1">
                          <a:latin typeface="Times New Roman"/>
                        </a:rPr>
                        <a:t>пайда</a:t>
                      </a:r>
                      <a:r>
                        <a:rPr lang="ru-RU" sz="1800" b="0" i="0" u="none" strike="noStrike" noProof="0" dirty="0">
                          <a:latin typeface="Times New Roman"/>
                        </a:rPr>
                        <a:t> </a:t>
                      </a:r>
                      <a:r>
                        <a:rPr lang="ru-RU" sz="1800" b="0" i="0" u="none" strike="noStrike" noProof="0" err="1">
                          <a:latin typeface="Times New Roman"/>
                        </a:rPr>
                        <a:t>болған</a:t>
                      </a:r>
                      <a:r>
                        <a:rPr lang="ru-RU" sz="1800" b="0" i="0" u="none" strike="noStrike" noProof="0" dirty="0">
                          <a:latin typeface="Times New Roman"/>
                        </a:rPr>
                        <a:t> </a:t>
                      </a:r>
                      <a:r>
                        <a:rPr lang="ru-RU" sz="1800" b="0" i="0" u="none" strike="noStrike" noProof="0" err="1">
                          <a:latin typeface="Times New Roman"/>
                        </a:rPr>
                        <a:t>өзгерістері</a:t>
                      </a:r>
                      <a:r>
                        <a:rPr lang="ru-RU" sz="1800" b="0" i="0" u="none" strike="noStrike" noProof="0" dirty="0">
                          <a:latin typeface="Times New Roman"/>
                        </a:rPr>
                        <a:t> </a:t>
                      </a:r>
                      <a:r>
                        <a:rPr lang="ru-RU" sz="1800" b="1" i="0" u="none" strike="noStrike" noProof="0" err="1">
                          <a:latin typeface="Times New Roman"/>
                        </a:rPr>
                        <a:t>in</a:t>
                      </a:r>
                      <a:r>
                        <a:rPr lang="ru-RU" sz="1800" b="1" i="0" u="none" strike="noStrike" noProof="0" dirty="0">
                          <a:latin typeface="Times New Roman"/>
                        </a:rPr>
                        <a:t> </a:t>
                      </a:r>
                      <a:r>
                        <a:rPr lang="ru-RU" sz="1800" b="1" i="0" u="none" strike="noStrike" noProof="0" err="1">
                          <a:latin typeface="Times New Roman"/>
                        </a:rPr>
                        <a:t>vivo</a:t>
                      </a:r>
                      <a:r>
                        <a:rPr lang="ru-RU" sz="1800" b="1" i="0" u="none" strike="noStrike" noProof="0" dirty="0">
                          <a:latin typeface="Times New Roman"/>
                        </a:rPr>
                        <a:t> </a:t>
                      </a:r>
                      <a:r>
                        <a:rPr lang="ru-RU" sz="1800" b="1" i="0" u="none" strike="noStrike" noProof="0" err="1">
                          <a:latin typeface="Times New Roman"/>
                        </a:rPr>
                        <a:t>жағдайында</a:t>
                      </a:r>
                      <a:r>
                        <a:rPr lang="ru-RU" sz="1800" b="1" i="0" u="none" strike="noStrike" noProof="0" dirty="0">
                          <a:latin typeface="Times New Roman"/>
                        </a:rPr>
                        <a:t> </a:t>
                      </a:r>
                      <a:r>
                        <a:rPr lang="ru-RU" sz="1800" b="1" i="0" u="none" strike="noStrike" noProof="0" err="1">
                          <a:latin typeface="Times New Roman"/>
                        </a:rPr>
                        <a:t>генетикалық</a:t>
                      </a:r>
                      <a:r>
                        <a:rPr lang="ru-RU" sz="1800" b="1" i="0" u="none" strike="noStrike" noProof="0" dirty="0">
                          <a:latin typeface="Times New Roman"/>
                        </a:rPr>
                        <a:t> </a:t>
                      </a:r>
                      <a:r>
                        <a:rPr lang="ru-RU" sz="1800" b="1" i="0" u="none" strike="noStrike" noProof="0" err="1">
                          <a:latin typeface="Times New Roman"/>
                        </a:rPr>
                        <a:t>материалдың</a:t>
                      </a:r>
                      <a:r>
                        <a:rPr lang="ru-RU" sz="1800" b="1" i="0" u="none" strike="noStrike" noProof="0" dirty="0">
                          <a:latin typeface="Times New Roman"/>
                        </a:rPr>
                        <a:t> </a:t>
                      </a:r>
                      <a:r>
                        <a:rPr lang="ru-RU" sz="1800" b="1" i="0" u="none" strike="noStrike" noProof="0" err="1">
                          <a:latin typeface="Times New Roman"/>
                        </a:rPr>
                        <a:t>рекомбинациясы</a:t>
                      </a:r>
                      <a:r>
                        <a:rPr lang="ru-RU" sz="1800" b="0" i="0" u="none" strike="noStrike" noProof="0" dirty="0">
                          <a:latin typeface="Times New Roman"/>
                        </a:rPr>
                        <a:t> </a:t>
                      </a:r>
                      <a:r>
                        <a:rPr lang="ru-RU" sz="1800" b="0" i="0" u="none" strike="noStrike" noProof="0" err="1">
                          <a:latin typeface="Times New Roman"/>
                        </a:rPr>
                        <a:t>негізінде</a:t>
                      </a:r>
                      <a:r>
                        <a:rPr lang="ru-RU" sz="1800" b="0" i="0" u="none" strike="noStrike" noProof="0" dirty="0">
                          <a:latin typeface="Times New Roman"/>
                        </a:rPr>
                        <a:t> </a:t>
                      </a:r>
                      <a:r>
                        <a:rPr lang="ru-RU" sz="1800" b="0" i="0" u="none" strike="noStrike" noProof="0" err="1">
                          <a:latin typeface="Times New Roman"/>
                        </a:rPr>
                        <a:t>жүреді</a:t>
                      </a:r>
                      <a:r>
                        <a:rPr lang="ru-RU" sz="1800" b="0" i="0" u="none" strike="noStrike" noProof="0" dirty="0">
                          <a:latin typeface="Times New Roman"/>
                        </a:rPr>
                        <a:t>. </a:t>
                      </a:r>
                      <a:r>
                        <a:rPr lang="ru-RU" sz="1800" b="0" i="0" u="none" strike="noStrike" noProof="0" err="1">
                          <a:latin typeface="Times New Roman"/>
                        </a:rPr>
                        <a:t>Бұған</a:t>
                      </a:r>
                      <a:r>
                        <a:rPr lang="ru-RU" sz="1800" b="0" i="0" u="none" strike="noStrike" noProof="0" dirty="0">
                          <a:latin typeface="Times New Roman"/>
                        </a:rPr>
                        <a:t> </a:t>
                      </a:r>
                      <a:r>
                        <a:rPr lang="ru-RU" sz="1800" b="0" i="0" u="none" strike="noStrike" noProof="0" err="1">
                          <a:latin typeface="Times New Roman"/>
                        </a:rPr>
                        <a:t>келесі</a:t>
                      </a:r>
                      <a:r>
                        <a:rPr lang="ru-RU" sz="1800" b="0" i="0" u="none" strike="noStrike" noProof="0" dirty="0">
                          <a:latin typeface="Times New Roman"/>
                        </a:rPr>
                        <a:t> </a:t>
                      </a:r>
                      <a:r>
                        <a:rPr lang="ru-RU" sz="1800" b="0" i="0" u="none" strike="noStrike" noProof="0" err="1">
                          <a:latin typeface="Times New Roman"/>
                        </a:rPr>
                        <a:t>үдерістер</a:t>
                      </a:r>
                      <a:r>
                        <a:rPr lang="ru-RU" sz="1800" b="0" i="0" u="none" strike="noStrike" noProof="0" dirty="0">
                          <a:latin typeface="Times New Roman"/>
                        </a:rPr>
                        <a:t> </a:t>
                      </a:r>
                      <a:r>
                        <a:rPr lang="ru-RU" sz="1800" b="0" i="0" u="none" strike="noStrike" noProof="0" err="1">
                          <a:latin typeface="Times New Roman"/>
                        </a:rPr>
                        <a:t>жатады</a:t>
                      </a:r>
                      <a:r>
                        <a:rPr lang="ru-RU" sz="1800" b="0" i="0" u="none" strike="noStrike" noProof="0" dirty="0">
                          <a:latin typeface="Times New Roman"/>
                        </a:rPr>
                        <a:t>:</a:t>
                      </a:r>
                      <a:endParaRPr lang="ru-RU" sz="1800" dirty="0">
                        <a:latin typeface="Times New Roman"/>
                      </a:endParaRPr>
                    </a:p>
                    <a:p>
                      <a:pPr marL="285750" lvl="0" indent="-285750" algn="just">
                        <a:lnSpc>
                          <a:spcPct val="100000"/>
                        </a:lnSpc>
                        <a:spcBef>
                          <a:spcPts val="0"/>
                        </a:spcBef>
                        <a:spcAft>
                          <a:spcPts val="0"/>
                        </a:spcAft>
                        <a:buFont typeface="Arial"/>
                        <a:buChar char="•"/>
                      </a:pPr>
                      <a:r>
                        <a:rPr lang="ru-RU" sz="1800" b="1" i="0" u="none" strike="noStrike" noProof="0" dirty="0">
                          <a:latin typeface="Times New Roman"/>
                        </a:rPr>
                        <a:t>Амплификация</a:t>
                      </a:r>
                      <a:r>
                        <a:rPr lang="ru-RU" sz="1800" b="0" i="0" u="none" strike="noStrike" noProof="0" dirty="0">
                          <a:latin typeface="Times New Roman"/>
                        </a:rPr>
                        <a:t> (</a:t>
                      </a:r>
                      <a:r>
                        <a:rPr lang="ru-RU" sz="1800" b="0" i="0" u="none" strike="noStrike" noProof="0" err="1">
                          <a:latin typeface="Times New Roman"/>
                        </a:rPr>
                        <a:t>гендердің</a:t>
                      </a:r>
                      <a:r>
                        <a:rPr lang="ru-RU" sz="1800" b="0" i="0" u="none" strike="noStrike" noProof="0" dirty="0">
                          <a:latin typeface="Times New Roman"/>
                        </a:rPr>
                        <a:t> </a:t>
                      </a:r>
                      <a:r>
                        <a:rPr lang="ru-RU" sz="1800" b="0" i="0" u="none" strike="noStrike" noProof="0" err="1">
                          <a:latin typeface="Times New Roman"/>
                        </a:rPr>
                        <a:t>көбеюі</a:t>
                      </a:r>
                      <a:r>
                        <a:rPr lang="ru-RU" sz="1800" b="0" i="0" u="none" strike="noStrike" noProof="0" dirty="0">
                          <a:latin typeface="Times New Roman"/>
                        </a:rPr>
                        <a:t>)</a:t>
                      </a:r>
                      <a:endParaRPr lang="ru-RU" sz="1800" b="0">
                        <a:latin typeface="Times New Roman"/>
                      </a:endParaRPr>
                    </a:p>
                    <a:p>
                      <a:pPr marL="285750" lvl="0" indent="-285750" algn="just">
                        <a:lnSpc>
                          <a:spcPct val="100000"/>
                        </a:lnSpc>
                        <a:spcBef>
                          <a:spcPts val="0"/>
                        </a:spcBef>
                        <a:spcAft>
                          <a:spcPts val="0"/>
                        </a:spcAft>
                        <a:buFont typeface="Arial"/>
                        <a:buChar char="•"/>
                      </a:pPr>
                      <a:r>
                        <a:rPr lang="ru-RU" sz="1800" b="1" i="0" u="none" strike="noStrike" noProof="0" dirty="0">
                          <a:latin typeface="Times New Roman"/>
                        </a:rPr>
                        <a:t>Конъюгация</a:t>
                      </a:r>
                      <a:endParaRPr lang="ru-RU" sz="1800" dirty="0">
                        <a:latin typeface="Times New Roman"/>
                      </a:endParaRPr>
                    </a:p>
                    <a:p>
                      <a:pPr marL="285750" lvl="0" indent="-285750" algn="just">
                        <a:lnSpc>
                          <a:spcPct val="100000"/>
                        </a:lnSpc>
                        <a:spcBef>
                          <a:spcPts val="0"/>
                        </a:spcBef>
                        <a:spcAft>
                          <a:spcPts val="0"/>
                        </a:spcAft>
                        <a:buFont typeface="Arial"/>
                        <a:buChar char="•"/>
                      </a:pPr>
                      <a:r>
                        <a:rPr lang="ru-RU" sz="1800" b="1" i="0" u="none" strike="noStrike" noProof="0" dirty="0">
                          <a:latin typeface="Times New Roman"/>
                        </a:rPr>
                        <a:t>Трансдукция</a:t>
                      </a:r>
                      <a:endParaRPr lang="ru-RU" sz="1800" dirty="0">
                        <a:latin typeface="Times New Roman"/>
                      </a:endParaRPr>
                    </a:p>
                    <a:p>
                      <a:pPr marL="285750" lvl="0" indent="-285750" algn="just">
                        <a:lnSpc>
                          <a:spcPct val="100000"/>
                        </a:lnSpc>
                        <a:spcBef>
                          <a:spcPts val="0"/>
                        </a:spcBef>
                        <a:spcAft>
                          <a:spcPts val="0"/>
                        </a:spcAft>
                        <a:buFont typeface="Arial"/>
                        <a:buChar char="•"/>
                      </a:pPr>
                      <a:r>
                        <a:rPr lang="ru-RU" sz="1800" b="1" i="0" u="none" strike="noStrike" noProof="0" dirty="0">
                          <a:latin typeface="Times New Roman"/>
                        </a:rPr>
                        <a:t>Трансформация</a:t>
                      </a:r>
                      <a:r>
                        <a:rPr lang="ru-RU" sz="1800" b="0" i="0" u="none" strike="noStrike" noProof="0" dirty="0">
                          <a:latin typeface="Times New Roman"/>
                        </a:rPr>
                        <a:t> </a:t>
                      </a:r>
                      <a:r>
                        <a:rPr lang="ru-RU" sz="1800" b="0" i="0" u="none" strike="noStrike" noProof="0" err="1">
                          <a:latin typeface="Times New Roman"/>
                        </a:rPr>
                        <a:t>және</a:t>
                      </a:r>
                      <a:r>
                        <a:rPr lang="ru-RU" sz="1800" b="0" i="0" u="none" strike="noStrike" noProof="0" dirty="0">
                          <a:latin typeface="Times New Roman"/>
                        </a:rPr>
                        <a:t> </a:t>
                      </a:r>
                      <a:r>
                        <a:rPr lang="ru-RU" sz="1800" b="0" i="0" u="none" strike="noStrike" noProof="0" err="1">
                          <a:latin typeface="Times New Roman"/>
                        </a:rPr>
                        <a:t>т.б</a:t>
                      </a:r>
                      <a:r>
                        <a:rPr lang="ru-RU" sz="1800" b="0" i="0" u="none" strike="noStrike" noProof="0" dirty="0">
                          <a:latin typeface="Times New Roman"/>
                        </a:rPr>
                        <a:t>.</a:t>
                      </a:r>
                      <a:endParaRPr lang="ru-RU" sz="1800" dirty="0">
                        <a:latin typeface="Times New Roman"/>
                      </a:endParaRPr>
                    </a:p>
                    <a:p>
                      <a:pPr lvl="0" algn="just">
                        <a:buNone/>
                      </a:pPr>
                      <a:endParaRPr lang="ru-RU" sz="1800" dirty="0">
                        <a:latin typeface="Times New Roman"/>
                      </a:endParaRPr>
                    </a:p>
                  </a:txBody>
                  <a:tcPr/>
                </a:tc>
                <a:tc>
                  <a:txBody>
                    <a:bodyPr/>
                    <a:lstStyle/>
                    <a:p>
                      <a:pPr lvl="0" algn="just">
                        <a:lnSpc>
                          <a:spcPct val="100000"/>
                        </a:lnSpc>
                        <a:spcBef>
                          <a:spcPts val="0"/>
                        </a:spcBef>
                        <a:spcAft>
                          <a:spcPts val="0"/>
                        </a:spcAft>
                        <a:buNone/>
                      </a:pPr>
                      <a:r>
                        <a:rPr lang="ru-RU" sz="1800" b="1" dirty="0">
                          <a:latin typeface="Times New Roman"/>
                        </a:rPr>
                        <a:t>2. Селекция</a:t>
                      </a:r>
                      <a:endParaRPr lang="ru-RU" sz="1800" dirty="0">
                        <a:latin typeface="Times New Roman"/>
                      </a:endParaRPr>
                    </a:p>
                    <a:p>
                      <a:pPr lvl="0" algn="just">
                        <a:lnSpc>
                          <a:spcPct val="100000"/>
                        </a:lnSpc>
                        <a:spcBef>
                          <a:spcPts val="0"/>
                        </a:spcBef>
                        <a:spcAft>
                          <a:spcPts val="0"/>
                        </a:spcAft>
                        <a:buNone/>
                      </a:pPr>
                      <a:r>
                        <a:rPr lang="ru-RU" sz="1800" b="0" i="0" u="none" strike="noStrike" noProof="0" dirty="0" err="1">
                          <a:latin typeface="Times New Roman"/>
                        </a:rPr>
                        <a:t>Бұл</a:t>
                      </a:r>
                      <a:r>
                        <a:rPr lang="ru-RU" sz="1800" b="0" i="0" u="none" strike="noStrike" noProof="0" dirty="0">
                          <a:latin typeface="Times New Roman"/>
                        </a:rPr>
                        <a:t> — </a:t>
                      </a:r>
                      <a:r>
                        <a:rPr lang="ru-RU" sz="1800" b="1" i="0" u="none" strike="noStrike" noProof="0" dirty="0" err="1">
                          <a:latin typeface="Times New Roman"/>
                        </a:rPr>
                        <a:t>табиғи</a:t>
                      </a:r>
                      <a:r>
                        <a:rPr lang="ru-RU" sz="1800" b="1" i="0" u="none" strike="noStrike" noProof="0" dirty="0">
                          <a:latin typeface="Times New Roman"/>
                        </a:rPr>
                        <a:t> </a:t>
                      </a:r>
                      <a:r>
                        <a:rPr lang="ru-RU" sz="1800" b="1" i="0" u="none" strike="noStrike" noProof="0" dirty="0" err="1">
                          <a:latin typeface="Times New Roman"/>
                        </a:rPr>
                        <a:t>популяциялардан</a:t>
                      </a:r>
                      <a:r>
                        <a:rPr lang="ru-RU" sz="1800" b="1" i="0" u="none" strike="noStrike" noProof="0" dirty="0">
                          <a:latin typeface="Times New Roman"/>
                        </a:rPr>
                        <a:t> </a:t>
                      </a:r>
                      <a:r>
                        <a:rPr lang="ru-RU" sz="1800" b="1" i="0" u="none" strike="noStrike" noProof="0" dirty="0" err="1">
                          <a:latin typeface="Times New Roman"/>
                        </a:rPr>
                        <a:t>жоғары</a:t>
                      </a:r>
                      <a:r>
                        <a:rPr lang="ru-RU" sz="1800" b="1" i="0" u="none" strike="noStrike" noProof="0" dirty="0">
                          <a:latin typeface="Times New Roman"/>
                        </a:rPr>
                        <a:t> </a:t>
                      </a:r>
                      <a:r>
                        <a:rPr lang="ru-RU" sz="1800" b="1" i="0" u="none" strike="noStrike" noProof="0" dirty="0" err="1">
                          <a:latin typeface="Times New Roman"/>
                        </a:rPr>
                        <a:t>өнімділігі</a:t>
                      </a:r>
                      <a:r>
                        <a:rPr lang="ru-RU" sz="1800" b="1" i="0" u="none" strike="noStrike" noProof="0" dirty="0">
                          <a:latin typeface="Times New Roman"/>
                        </a:rPr>
                        <a:t> бар </a:t>
                      </a:r>
                      <a:r>
                        <a:rPr lang="ru-RU" sz="1800" b="1" i="0" u="none" strike="noStrike" noProof="0" dirty="0" err="1">
                          <a:latin typeface="Times New Roman"/>
                        </a:rPr>
                        <a:t>штаммдарды</a:t>
                      </a:r>
                      <a:r>
                        <a:rPr lang="ru-RU" sz="1800" b="1" i="0" u="none" strike="noStrike" noProof="0" dirty="0">
                          <a:latin typeface="Times New Roman"/>
                        </a:rPr>
                        <a:t> </a:t>
                      </a:r>
                      <a:r>
                        <a:rPr lang="ru-RU" sz="1800" b="1" i="0" u="none" strike="noStrike" noProof="0" dirty="0" err="1">
                          <a:latin typeface="Times New Roman"/>
                        </a:rPr>
                        <a:t>бағытты</a:t>
                      </a:r>
                      <a:r>
                        <a:rPr lang="ru-RU" sz="1800" b="1" i="0" u="none" strike="noStrike" noProof="0" dirty="0">
                          <a:latin typeface="Times New Roman"/>
                        </a:rPr>
                        <a:t> </a:t>
                      </a:r>
                      <a:r>
                        <a:rPr lang="ru-RU" sz="1800" b="1" i="0" u="none" strike="noStrike" noProof="0" dirty="0" err="1">
                          <a:latin typeface="Times New Roman"/>
                        </a:rPr>
                        <a:t>түрде</a:t>
                      </a:r>
                      <a:r>
                        <a:rPr lang="ru-RU" sz="1800" b="1" i="0" u="none" strike="noStrike" noProof="0" dirty="0">
                          <a:latin typeface="Times New Roman"/>
                        </a:rPr>
                        <a:t> </a:t>
                      </a:r>
                      <a:r>
                        <a:rPr lang="ru-RU" sz="1800" b="1" i="0" u="none" strike="noStrike" noProof="0" dirty="0" err="1">
                          <a:latin typeface="Times New Roman"/>
                        </a:rPr>
                        <a:t>іріктеу</a:t>
                      </a:r>
                      <a:r>
                        <a:rPr lang="ru-RU" sz="1800" b="0" i="0" u="none" strike="noStrike" noProof="0" dirty="0">
                          <a:latin typeface="Times New Roman"/>
                        </a:rPr>
                        <a:t> </a:t>
                      </a:r>
                      <a:r>
                        <a:rPr lang="ru-RU" sz="1800" b="0" i="0" u="none" strike="noStrike" noProof="0" dirty="0" err="1">
                          <a:latin typeface="Times New Roman"/>
                        </a:rPr>
                        <a:t>арқылы</a:t>
                      </a:r>
                      <a:r>
                        <a:rPr lang="ru-RU" sz="1800" b="0" i="0" u="none" strike="noStrike" noProof="0" dirty="0">
                          <a:latin typeface="Times New Roman"/>
                        </a:rPr>
                        <a:t> </a:t>
                      </a:r>
                      <a:r>
                        <a:rPr lang="ru-RU" sz="1800" b="0" i="0" u="none" strike="noStrike" noProof="0" dirty="0" err="1">
                          <a:latin typeface="Times New Roman"/>
                        </a:rPr>
                        <a:t>жүзеге</a:t>
                      </a:r>
                      <a:r>
                        <a:rPr lang="ru-RU" sz="1800" b="0" i="0" u="none" strike="noStrike" noProof="0" dirty="0">
                          <a:latin typeface="Times New Roman"/>
                        </a:rPr>
                        <a:t> </a:t>
                      </a:r>
                      <a:r>
                        <a:rPr lang="ru-RU" sz="1800" b="0" i="0" u="none" strike="noStrike" noProof="0" dirty="0" err="1">
                          <a:latin typeface="Times New Roman"/>
                        </a:rPr>
                        <a:t>асырылады</a:t>
                      </a:r>
                      <a:r>
                        <a:rPr lang="ru-RU" sz="1800" b="0" i="0" u="none" strike="noStrike" noProof="0" dirty="0">
                          <a:latin typeface="Times New Roman"/>
                        </a:rPr>
                        <a:t>. </a:t>
                      </a:r>
                      <a:r>
                        <a:rPr lang="ru-RU" sz="1800" b="0" i="0" u="none" strike="noStrike" noProof="0" dirty="0" err="1">
                          <a:latin typeface="Times New Roman"/>
                        </a:rPr>
                        <a:t>Бұл</a:t>
                      </a:r>
                      <a:r>
                        <a:rPr lang="ru-RU" sz="1800" b="0" i="0" u="none" strike="noStrike" noProof="0" dirty="0">
                          <a:latin typeface="Times New Roman"/>
                        </a:rPr>
                        <a:t> </a:t>
                      </a:r>
                      <a:r>
                        <a:rPr lang="ru-RU" sz="1800" b="0" i="0" u="none" strike="noStrike" noProof="0" dirty="0" err="1">
                          <a:latin typeface="Times New Roman"/>
                        </a:rPr>
                        <a:t>штаммдар</a:t>
                      </a:r>
                      <a:r>
                        <a:rPr lang="ru-RU" sz="1800" b="0" i="0" u="none" strike="noStrike" noProof="0" dirty="0">
                          <a:latin typeface="Times New Roman"/>
                        </a:rPr>
                        <a:t> </a:t>
                      </a:r>
                      <a:r>
                        <a:rPr lang="ru-RU" sz="1800" b="0" i="0" u="none" strike="noStrike" noProof="0" dirty="0" err="1">
                          <a:latin typeface="Times New Roman"/>
                        </a:rPr>
                        <a:t>геномында</a:t>
                      </a:r>
                      <a:r>
                        <a:rPr lang="ru-RU" sz="1800" b="0" i="0" u="none" strike="noStrike" noProof="0" dirty="0">
                          <a:latin typeface="Times New Roman"/>
                        </a:rPr>
                        <a:t> </a:t>
                      </a:r>
                      <a:r>
                        <a:rPr lang="ru-RU" sz="1800" b="1" i="0" u="none" strike="noStrike" noProof="0" dirty="0" err="1">
                          <a:latin typeface="Times New Roman"/>
                        </a:rPr>
                        <a:t>секірмелі</a:t>
                      </a:r>
                      <a:r>
                        <a:rPr lang="ru-RU" sz="1800" b="1" i="0" u="none" strike="noStrike" noProof="0" dirty="0">
                          <a:latin typeface="Times New Roman"/>
                        </a:rPr>
                        <a:t> (скачкообразные)</a:t>
                      </a:r>
                      <a:r>
                        <a:rPr lang="ru-RU" sz="1800" b="0" i="0" u="none" strike="noStrike" noProof="0" dirty="0">
                          <a:latin typeface="Times New Roman"/>
                        </a:rPr>
                        <a:t> </a:t>
                      </a:r>
                      <a:r>
                        <a:rPr lang="ru-RU" sz="1800" b="0" i="0" u="none" strike="noStrike" noProof="0" dirty="0" err="1">
                          <a:latin typeface="Times New Roman"/>
                        </a:rPr>
                        <a:t>мутациялық</a:t>
                      </a:r>
                      <a:r>
                        <a:rPr lang="ru-RU" sz="1800" b="0" i="0" u="none" strike="noStrike" noProof="0" dirty="0">
                          <a:latin typeface="Times New Roman"/>
                        </a:rPr>
                        <a:t> </a:t>
                      </a:r>
                      <a:r>
                        <a:rPr lang="ru-RU" sz="1800" b="0" i="0" u="none" strike="noStrike" noProof="0" dirty="0" err="1">
                          <a:latin typeface="Times New Roman"/>
                        </a:rPr>
                        <a:t>өзгерістерге</a:t>
                      </a:r>
                      <a:r>
                        <a:rPr lang="ru-RU" sz="1800" b="0" i="0" u="none" strike="noStrike" noProof="0" dirty="0">
                          <a:latin typeface="Times New Roman"/>
                        </a:rPr>
                        <a:t> </a:t>
                      </a:r>
                      <a:r>
                        <a:rPr lang="ru-RU" sz="1800" b="0" i="0" u="none" strike="noStrike" noProof="0" dirty="0" err="1">
                          <a:latin typeface="Times New Roman"/>
                        </a:rPr>
                        <a:t>ие</a:t>
                      </a:r>
                      <a:r>
                        <a:rPr lang="ru-RU" sz="1800" b="0" i="0" u="none" strike="noStrike" noProof="0" dirty="0">
                          <a:latin typeface="Times New Roman"/>
                        </a:rPr>
                        <a:t>.</a:t>
                      </a:r>
                      <a:endParaRPr lang="ru-RU" sz="1800" dirty="0">
                        <a:latin typeface="Times New Roman"/>
                      </a:endParaRPr>
                    </a:p>
                    <a:p>
                      <a:pPr lvl="0" algn="just">
                        <a:lnSpc>
                          <a:spcPct val="100000"/>
                        </a:lnSpc>
                        <a:spcBef>
                          <a:spcPts val="0"/>
                        </a:spcBef>
                        <a:spcAft>
                          <a:spcPts val="0"/>
                        </a:spcAft>
                        <a:buNone/>
                      </a:pPr>
                      <a:r>
                        <a:rPr lang="ru-RU" sz="1800" b="1" i="0" u="none" strike="noStrike" noProof="0" err="1">
                          <a:latin typeface="Times New Roman"/>
                        </a:rPr>
                        <a:t>Минустары</a:t>
                      </a:r>
                      <a:r>
                        <a:rPr lang="ru-RU" sz="1800" b="1" i="0" u="none" strike="noStrike" noProof="0" dirty="0">
                          <a:latin typeface="Times New Roman"/>
                        </a:rPr>
                        <a:t>:</a:t>
                      </a:r>
                      <a:endParaRPr lang="ru-RU" sz="1800" b="1" dirty="0">
                        <a:latin typeface="Times New Roman"/>
                      </a:endParaRPr>
                    </a:p>
                    <a:p>
                      <a:pPr marL="285750" lvl="0" indent="-285750" algn="just">
                        <a:lnSpc>
                          <a:spcPct val="100000"/>
                        </a:lnSpc>
                        <a:spcBef>
                          <a:spcPts val="0"/>
                        </a:spcBef>
                        <a:spcAft>
                          <a:spcPts val="0"/>
                        </a:spcAft>
                        <a:buFont typeface="Arial"/>
                        <a:buChar char="•"/>
                      </a:pPr>
                      <a:r>
                        <a:rPr lang="ru-RU" sz="1800" b="1" i="0" u="none" strike="noStrike" noProof="0" err="1">
                          <a:latin typeface="Times New Roman"/>
                        </a:rPr>
                        <a:t>Ұзақ</a:t>
                      </a:r>
                      <a:r>
                        <a:rPr lang="ru-RU" sz="1800" b="1" i="0" u="none" strike="noStrike" noProof="0" dirty="0">
                          <a:latin typeface="Times New Roman"/>
                        </a:rPr>
                        <a:t> </a:t>
                      </a:r>
                      <a:r>
                        <a:rPr lang="ru-RU" sz="1800" b="1" i="0" u="none" strike="noStrike" noProof="0" err="1">
                          <a:latin typeface="Times New Roman"/>
                        </a:rPr>
                        <a:t>уақытты</a:t>
                      </a:r>
                      <a:r>
                        <a:rPr lang="ru-RU" sz="1800" b="1" i="0" u="none" strike="noStrike" noProof="0" dirty="0">
                          <a:latin typeface="Times New Roman"/>
                        </a:rPr>
                        <a:t> </a:t>
                      </a:r>
                      <a:r>
                        <a:rPr lang="ru-RU" sz="1800" b="1" i="0" u="none" strike="noStrike" noProof="0" err="1">
                          <a:latin typeface="Times New Roman"/>
                        </a:rPr>
                        <a:t>қажет</a:t>
                      </a:r>
                      <a:r>
                        <a:rPr lang="ru-RU" sz="1800" b="1" i="0" u="none" strike="noStrike" noProof="0" dirty="0">
                          <a:latin typeface="Times New Roman"/>
                        </a:rPr>
                        <a:t> </a:t>
                      </a:r>
                      <a:r>
                        <a:rPr lang="ru-RU" sz="1800" b="1" i="0" u="none" strike="noStrike" noProof="0" err="1">
                          <a:latin typeface="Times New Roman"/>
                        </a:rPr>
                        <a:t>етеді</a:t>
                      </a:r>
                      <a:r>
                        <a:rPr lang="ru-RU" sz="1800" b="0" i="0" u="none" strike="noStrike" noProof="0" dirty="0">
                          <a:latin typeface="Times New Roman"/>
                        </a:rPr>
                        <a:t>, </a:t>
                      </a:r>
                      <a:r>
                        <a:rPr lang="ru-RU" sz="1800" b="0" i="0" u="none" strike="noStrike" noProof="0" err="1">
                          <a:latin typeface="Times New Roman"/>
                        </a:rPr>
                        <a:t>себебі</a:t>
                      </a:r>
                      <a:r>
                        <a:rPr lang="ru-RU" sz="1800" b="0" i="0" u="none" strike="noStrike" noProof="0" dirty="0">
                          <a:latin typeface="Times New Roman"/>
                        </a:rPr>
                        <a:t> </a:t>
                      </a:r>
                      <a:r>
                        <a:rPr lang="ru-RU" sz="1800" b="0" i="0" u="none" strike="noStrike" noProof="0" err="1">
                          <a:latin typeface="Times New Roman"/>
                        </a:rPr>
                        <a:t>қажетті</a:t>
                      </a:r>
                      <a:r>
                        <a:rPr lang="ru-RU" sz="1800" b="0" i="0" u="none" strike="noStrike" noProof="0" dirty="0">
                          <a:latin typeface="Times New Roman"/>
                        </a:rPr>
                        <a:t> мутация </a:t>
                      </a:r>
                      <a:r>
                        <a:rPr lang="ru-RU" sz="1800" b="1" i="0" u="none" strike="noStrike" noProof="0" dirty="0">
                          <a:latin typeface="Times New Roman"/>
                        </a:rPr>
                        <a:t>106–108 </a:t>
                      </a:r>
                      <a:r>
                        <a:rPr lang="ru-RU" sz="1800" b="1" i="0" u="none" strike="noStrike" noProof="0" err="1">
                          <a:latin typeface="Times New Roman"/>
                        </a:rPr>
                        <a:t>рет</a:t>
                      </a:r>
                      <a:r>
                        <a:rPr lang="ru-RU" sz="1800" b="1" i="0" u="none" strike="noStrike" noProof="0" dirty="0">
                          <a:latin typeface="Times New Roman"/>
                        </a:rPr>
                        <a:t> </a:t>
                      </a:r>
                      <a:r>
                        <a:rPr lang="ru-RU" sz="1800" b="1" i="0" u="none" strike="noStrike" noProof="0" err="1">
                          <a:latin typeface="Times New Roman"/>
                        </a:rPr>
                        <a:t>геннің</a:t>
                      </a:r>
                      <a:r>
                        <a:rPr lang="ru-RU" sz="1800" b="1" i="0" u="none" strike="noStrike" noProof="0" dirty="0">
                          <a:latin typeface="Times New Roman"/>
                        </a:rPr>
                        <a:t> </a:t>
                      </a:r>
                      <a:r>
                        <a:rPr lang="ru-RU" sz="1800" b="1" i="0" u="none" strike="noStrike" noProof="0" err="1">
                          <a:latin typeface="Times New Roman"/>
                        </a:rPr>
                        <a:t>қайталануын</a:t>
                      </a:r>
                      <a:r>
                        <a:rPr lang="ru-RU" sz="1800" b="0" i="0" u="none" strike="noStrike" noProof="0" dirty="0">
                          <a:latin typeface="Times New Roman"/>
                        </a:rPr>
                        <a:t> </a:t>
                      </a:r>
                      <a:r>
                        <a:rPr lang="ru-RU" sz="1800" b="0" i="0" u="none" strike="noStrike" noProof="0" err="1">
                          <a:latin typeface="Times New Roman"/>
                        </a:rPr>
                        <a:t>талап</a:t>
                      </a:r>
                      <a:r>
                        <a:rPr lang="ru-RU" sz="1800" b="0" i="0" u="none" strike="noStrike" noProof="0" dirty="0">
                          <a:latin typeface="Times New Roman"/>
                        </a:rPr>
                        <a:t> </a:t>
                      </a:r>
                      <a:r>
                        <a:rPr lang="ru-RU" sz="1800" b="0" i="0" u="none" strike="noStrike" noProof="0" err="1">
                          <a:latin typeface="Times New Roman"/>
                        </a:rPr>
                        <a:t>етуі</a:t>
                      </a:r>
                      <a:r>
                        <a:rPr lang="ru-RU" sz="1800" b="0" i="0" u="none" strike="noStrike" noProof="0" dirty="0">
                          <a:latin typeface="Times New Roman"/>
                        </a:rPr>
                        <a:t> </a:t>
                      </a:r>
                      <a:r>
                        <a:rPr lang="ru-RU" sz="1800" b="0" i="0" u="none" strike="noStrike" noProof="0" err="1">
                          <a:latin typeface="Times New Roman"/>
                        </a:rPr>
                        <a:t>мүмкін</a:t>
                      </a:r>
                      <a:r>
                        <a:rPr lang="ru-RU" sz="1800" b="0" i="0" u="none" strike="noStrike" noProof="0" dirty="0">
                          <a:latin typeface="Times New Roman"/>
                        </a:rPr>
                        <a:t>.</a:t>
                      </a:r>
                      <a:endParaRPr lang="ru-RU" sz="1800" dirty="0">
                        <a:latin typeface="Times New Roman"/>
                      </a:endParaRPr>
                    </a:p>
                    <a:p>
                      <a:pPr lvl="0" indent="0" algn="just">
                        <a:lnSpc>
                          <a:spcPct val="100000"/>
                        </a:lnSpc>
                        <a:spcBef>
                          <a:spcPts val="0"/>
                        </a:spcBef>
                        <a:spcAft>
                          <a:spcPts val="0"/>
                        </a:spcAft>
                        <a:buNone/>
                      </a:pPr>
                      <a:r>
                        <a:rPr lang="ru-RU" sz="1800" b="1" i="0" u="none" strike="noStrike" noProof="0" err="1">
                          <a:latin typeface="Times New Roman"/>
                        </a:rPr>
                        <a:t>Плюстары</a:t>
                      </a:r>
                      <a:r>
                        <a:rPr lang="ru-RU" sz="1800" b="1" i="0" u="none" strike="noStrike" noProof="0" dirty="0">
                          <a:latin typeface="Times New Roman"/>
                        </a:rPr>
                        <a:t>:</a:t>
                      </a:r>
                      <a:endParaRPr lang="ru-RU" sz="1800" dirty="0">
                        <a:latin typeface="Times New Roman"/>
                      </a:endParaRPr>
                    </a:p>
                    <a:p>
                      <a:pPr marL="285750" lvl="0" indent="-285750" algn="just">
                        <a:lnSpc>
                          <a:spcPct val="100000"/>
                        </a:lnSpc>
                        <a:spcBef>
                          <a:spcPts val="0"/>
                        </a:spcBef>
                        <a:spcAft>
                          <a:spcPts val="0"/>
                        </a:spcAft>
                        <a:buFont typeface="Arial"/>
                        <a:buChar char="•"/>
                      </a:pPr>
                      <a:r>
                        <a:rPr lang="ru-RU" sz="1800" b="0" i="0" u="none" strike="noStrike" noProof="0" err="1">
                          <a:latin typeface="Times New Roman"/>
                        </a:rPr>
                        <a:t>Бұл</a:t>
                      </a:r>
                      <a:r>
                        <a:rPr lang="ru-RU" sz="1800" b="0" i="0" u="none" strike="noStrike" noProof="0" dirty="0">
                          <a:latin typeface="Times New Roman"/>
                        </a:rPr>
                        <a:t> </a:t>
                      </a:r>
                      <a:r>
                        <a:rPr lang="ru-RU" sz="1800" b="0" i="0" u="none" strike="noStrike" noProof="0" err="1">
                          <a:latin typeface="Times New Roman"/>
                        </a:rPr>
                        <a:t>әдіс</a:t>
                      </a:r>
                      <a:r>
                        <a:rPr lang="ru-RU" sz="1800" b="0" i="0" u="none" strike="noStrike" noProof="0" dirty="0">
                          <a:latin typeface="Times New Roman"/>
                        </a:rPr>
                        <a:t> </a:t>
                      </a:r>
                      <a:r>
                        <a:rPr lang="ru-RU" sz="1800" b="0" i="0" u="none" strike="noStrike" noProof="0" err="1">
                          <a:latin typeface="Times New Roman"/>
                        </a:rPr>
                        <a:t>бионысандарға</a:t>
                      </a:r>
                      <a:r>
                        <a:rPr lang="ru-RU" sz="1800" b="0" i="0" u="none" strike="noStrike" noProof="0" dirty="0">
                          <a:latin typeface="Times New Roman"/>
                        </a:rPr>
                        <a:t> </a:t>
                      </a:r>
                      <a:r>
                        <a:rPr lang="ru-RU" sz="1800" b="0" i="0" u="none" strike="noStrike" noProof="0" err="1">
                          <a:latin typeface="Times New Roman"/>
                        </a:rPr>
                        <a:t>қоршаған</a:t>
                      </a:r>
                      <a:r>
                        <a:rPr lang="ru-RU" sz="1800" b="0" i="0" u="none" strike="noStrike" noProof="0" dirty="0">
                          <a:latin typeface="Times New Roman"/>
                        </a:rPr>
                        <a:t> орта </a:t>
                      </a:r>
                      <a:r>
                        <a:rPr lang="ru-RU" sz="1800" b="0" i="0" u="none" strike="noStrike" noProof="0" err="1">
                          <a:latin typeface="Times New Roman"/>
                        </a:rPr>
                        <a:t>факторларының</a:t>
                      </a:r>
                      <a:r>
                        <a:rPr lang="ru-RU" sz="1800" b="0" i="0" u="none" strike="noStrike" noProof="0" dirty="0">
                          <a:latin typeface="Times New Roman"/>
                        </a:rPr>
                        <a:t> (</a:t>
                      </a:r>
                      <a:r>
                        <a:rPr lang="ru-RU" sz="1800" b="0" i="0" u="none" strike="noStrike" noProof="0" err="1">
                          <a:latin typeface="Times New Roman"/>
                        </a:rPr>
                        <a:t>мысалы</a:t>
                      </a:r>
                      <a:r>
                        <a:rPr lang="ru-RU" sz="1800" b="0" i="0" u="none" strike="noStrike" noProof="0" dirty="0">
                          <a:latin typeface="Times New Roman"/>
                        </a:rPr>
                        <a:t>: </a:t>
                      </a:r>
                      <a:r>
                        <a:rPr lang="ru-RU" sz="1800" b="0" i="0" u="none" strike="noStrike" noProof="0" err="1">
                          <a:latin typeface="Times New Roman"/>
                        </a:rPr>
                        <a:t>ауыр</a:t>
                      </a:r>
                      <a:r>
                        <a:rPr lang="ru-RU" sz="1800" b="0" i="0" u="none" strike="noStrike" noProof="0" dirty="0">
                          <a:latin typeface="Times New Roman"/>
                        </a:rPr>
                        <a:t> металл </a:t>
                      </a:r>
                      <a:r>
                        <a:rPr lang="ru-RU" sz="1800" b="0" i="0" u="none" strike="noStrike" noProof="0" err="1">
                          <a:latin typeface="Times New Roman"/>
                        </a:rPr>
                        <a:t>иондары</a:t>
                      </a:r>
                      <a:r>
                        <a:rPr lang="ru-RU" sz="1800" b="0" i="0" u="none" strike="noStrike" noProof="0" dirty="0">
                          <a:latin typeface="Times New Roman"/>
                        </a:rPr>
                        <a:t>, </a:t>
                      </a:r>
                      <a:r>
                        <a:rPr lang="ru-RU" sz="1800" b="0" i="0" u="none" strike="noStrike" noProof="0" err="1">
                          <a:latin typeface="Times New Roman"/>
                        </a:rPr>
                        <a:t>қышқылдар</a:t>
                      </a:r>
                      <a:r>
                        <a:rPr lang="ru-RU" sz="1800" b="0" i="0" u="none" strike="noStrike" noProof="0" dirty="0">
                          <a:latin typeface="Times New Roman"/>
                        </a:rPr>
                        <a:t>, </a:t>
                      </a:r>
                      <a:r>
                        <a:rPr lang="ru-RU" sz="1800" b="0" i="0" u="none" strike="noStrike" noProof="0" err="1">
                          <a:latin typeface="Times New Roman"/>
                        </a:rPr>
                        <a:t>сілтілер</a:t>
                      </a:r>
                      <a:r>
                        <a:rPr lang="ru-RU" sz="1800" b="0" i="0" u="none" strike="noStrike" noProof="0" dirty="0">
                          <a:latin typeface="Times New Roman"/>
                        </a:rPr>
                        <a:t> </a:t>
                      </a:r>
                      <a:r>
                        <a:rPr lang="ru-RU" sz="1800" b="0" i="0" u="none" strike="noStrike" noProof="0" err="1">
                          <a:latin typeface="Times New Roman"/>
                        </a:rPr>
                        <a:t>және</a:t>
                      </a:r>
                      <a:r>
                        <a:rPr lang="ru-RU" sz="1800" b="0" i="0" u="none" strike="noStrike" noProof="0" dirty="0">
                          <a:latin typeface="Times New Roman"/>
                        </a:rPr>
                        <a:t> </a:t>
                      </a:r>
                      <a:r>
                        <a:rPr lang="ru-RU" sz="1800" b="0" i="0" u="none" strike="noStrike" noProof="0" err="1">
                          <a:latin typeface="Times New Roman"/>
                        </a:rPr>
                        <a:t>т.б</a:t>
                      </a:r>
                      <a:r>
                        <a:rPr lang="ru-RU" sz="1800" b="0" i="0" u="none" strike="noStrike" noProof="0" dirty="0">
                          <a:latin typeface="Times New Roman"/>
                        </a:rPr>
                        <a:t>.) </a:t>
                      </a:r>
                      <a:r>
                        <a:rPr lang="ru-RU" sz="1800" b="0" i="0" u="none" strike="noStrike" noProof="0" err="1">
                          <a:latin typeface="Times New Roman"/>
                        </a:rPr>
                        <a:t>әсерін</a:t>
                      </a:r>
                      <a:r>
                        <a:rPr lang="ru-RU" sz="1800" b="0" i="0" u="none" strike="noStrike" noProof="0" dirty="0">
                          <a:latin typeface="Times New Roman"/>
                        </a:rPr>
                        <a:t> </a:t>
                      </a:r>
                      <a:r>
                        <a:rPr lang="ru-RU" sz="1800" b="0" i="0" u="none" strike="noStrike" noProof="0" err="1">
                          <a:latin typeface="Times New Roman"/>
                        </a:rPr>
                        <a:t>бағалау</a:t>
                      </a:r>
                      <a:r>
                        <a:rPr lang="ru-RU" sz="1800" b="0" i="0" u="none" strike="noStrike" noProof="0" dirty="0">
                          <a:latin typeface="Times New Roman"/>
                        </a:rPr>
                        <a:t> </a:t>
                      </a:r>
                      <a:r>
                        <a:rPr lang="ru-RU" sz="1800" b="0" i="0" u="none" strike="noStrike" noProof="0" err="1">
                          <a:latin typeface="Times New Roman"/>
                        </a:rPr>
                        <a:t>үшін</a:t>
                      </a:r>
                      <a:r>
                        <a:rPr lang="ru-RU" sz="1800" b="0" i="0" u="none" strike="noStrike" noProof="0" dirty="0">
                          <a:latin typeface="Times New Roman"/>
                        </a:rPr>
                        <a:t> </a:t>
                      </a:r>
                      <a:r>
                        <a:rPr lang="ru-RU" sz="1800" b="1" i="0" u="none" strike="noStrike" noProof="0" err="1">
                          <a:latin typeface="Times New Roman"/>
                        </a:rPr>
                        <a:t>перспективті</a:t>
                      </a:r>
                      <a:r>
                        <a:rPr lang="ru-RU" sz="1800" b="0" i="0" u="none" strike="noStrike" noProof="0" dirty="0">
                          <a:latin typeface="Times New Roman"/>
                        </a:rPr>
                        <a:t> </a:t>
                      </a:r>
                      <a:r>
                        <a:rPr lang="ru-RU" sz="1800" b="0" i="0" u="none" strike="noStrike" noProof="0" err="1">
                          <a:latin typeface="Times New Roman"/>
                        </a:rPr>
                        <a:t>болып</a:t>
                      </a:r>
                      <a:r>
                        <a:rPr lang="ru-RU" sz="1800" b="0" i="0" u="none" strike="noStrike" noProof="0" dirty="0">
                          <a:latin typeface="Times New Roman"/>
                        </a:rPr>
                        <a:t> </a:t>
                      </a:r>
                      <a:r>
                        <a:rPr lang="ru-RU" sz="1800" b="0" i="0" u="none" strike="noStrike" noProof="0" err="1">
                          <a:latin typeface="Times New Roman"/>
                        </a:rPr>
                        <a:t>саналады</a:t>
                      </a:r>
                      <a:r>
                        <a:rPr lang="ru-RU" sz="1800" b="0" i="0" u="none" strike="noStrike" noProof="0" dirty="0">
                          <a:latin typeface="Times New Roman"/>
                        </a:rPr>
                        <a:t>.</a:t>
                      </a:r>
                      <a:endParaRPr lang="ru-RU" sz="1800" dirty="0">
                        <a:latin typeface="Times New Roman"/>
                      </a:endParaRPr>
                    </a:p>
                  </a:txBody>
                  <a:tcPr/>
                </a:tc>
                <a:extLst>
                  <a:ext uri="{0D108BD9-81ED-4DB2-BD59-A6C34878D82A}">
                    <a16:rowId xmlns:a16="http://schemas.microsoft.com/office/drawing/2014/main" val="2401784519"/>
                  </a:ext>
                </a:extLst>
              </a:tr>
            </a:tbl>
          </a:graphicData>
        </a:graphic>
      </p:graphicFrame>
      <p:sp>
        <p:nvSpPr>
          <p:cNvPr id="3" name="Заголовок 1">
            <a:extLst>
              <a:ext uri="{FF2B5EF4-FFF2-40B4-BE49-F238E27FC236}">
                <a16:creationId xmlns:a16="http://schemas.microsoft.com/office/drawing/2014/main" id="{48E65A19-2D4B-38CC-AB33-E593CB89F4CF}"/>
              </a:ext>
            </a:extLst>
          </p:cNvPr>
          <p:cNvSpPr>
            <a:spLocks noGrp="1"/>
          </p:cNvSpPr>
          <p:nvPr>
            <p:ph type="title"/>
          </p:nvPr>
        </p:nvSpPr>
        <p:spPr>
          <a:xfrm>
            <a:off x="1379434" y="372246"/>
            <a:ext cx="9433133" cy="1339805"/>
          </a:xfrm>
        </p:spPr>
        <p:txBody>
          <a:bodyPr>
            <a:normAutofit/>
          </a:bodyPr>
          <a:lstStyle/>
          <a:p>
            <a:pPr algn="ctr"/>
            <a:r>
              <a:rPr lang="ru-RU" sz="2800" b="1" i="1" dirty="0">
                <a:latin typeface="Times New Roman"/>
                <a:ea typeface="Calibri"/>
                <a:cs typeface="Calibri"/>
              </a:rPr>
              <a:t>БИОНЫСАНДАРДЫ ЖЕТІЛДІРУ ӘДІСТЕРІ</a:t>
            </a:r>
            <a:endParaRPr lang="ru-RU" sz="2800" dirty="0">
              <a:latin typeface="Times New Roman"/>
              <a:cs typeface="Times New Roman"/>
            </a:endParaRPr>
          </a:p>
        </p:txBody>
      </p:sp>
      <p:pic>
        <p:nvPicPr>
          <p:cNvPr id="5" name="Рисунок 4" descr="Колба со сплошной заливкой">
            <a:extLst>
              <a:ext uri="{FF2B5EF4-FFF2-40B4-BE49-F238E27FC236}">
                <a16:creationId xmlns:a16="http://schemas.microsoft.com/office/drawing/2014/main" id="{916EAC83-1EC3-FAEE-89A9-4DC396A04B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15" y="5438775"/>
            <a:ext cx="914400" cy="914400"/>
          </a:xfrm>
          <a:prstGeom prst="rect">
            <a:avLst/>
          </a:prstGeom>
        </p:spPr>
      </p:pic>
    </p:spTree>
    <p:extLst>
      <p:ext uri="{BB962C8B-B14F-4D97-AF65-F5344CB8AC3E}">
        <p14:creationId xmlns:p14="http://schemas.microsoft.com/office/powerpoint/2010/main" val="2933833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29C2C85-1492-463C-B805-3FD3FCE93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14" name="Straight Connector 13">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a:cs typeface="Times New Roman"/>
              </a:endParaRPr>
            </a:p>
          </p:txBody>
        </p:sp>
      </p:grpSp>
      <p:sp>
        <p:nvSpPr>
          <p:cNvPr id="17" name="Rectangle 16">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Номер слайда 3">
            <a:extLst>
              <a:ext uri="{FF2B5EF4-FFF2-40B4-BE49-F238E27FC236}">
                <a16:creationId xmlns:a16="http://schemas.microsoft.com/office/drawing/2014/main" id="{203DF8AC-1BBA-A1EE-2E83-C201A382BD98}"/>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285DC19C-03DA-4066-9FF7-D0BF1BC6D6F6}" type="slidenum">
              <a:rPr lang="en-US" smtClean="0">
                <a:solidFill>
                  <a:schemeClr val="tx1">
                    <a:tint val="75000"/>
                  </a:schemeClr>
                </a:solidFill>
              </a:rPr>
              <a:pPr>
                <a:spcAft>
                  <a:spcPts val="600"/>
                </a:spcAft>
              </a:pPr>
              <a:t>17</a:t>
            </a:fld>
            <a:endParaRPr lang="en-US">
              <a:solidFill>
                <a:schemeClr val="tx1">
                  <a:tint val="75000"/>
                </a:schemeClr>
              </a:solidFill>
            </a:endParaRPr>
          </a:p>
        </p:txBody>
      </p:sp>
      <p:sp>
        <p:nvSpPr>
          <p:cNvPr id="7" name="Объект 6">
            <a:extLst>
              <a:ext uri="{FF2B5EF4-FFF2-40B4-BE49-F238E27FC236}">
                <a16:creationId xmlns:a16="http://schemas.microsoft.com/office/drawing/2014/main" id="{4D59B631-D752-04D4-517D-DB91AB953134}"/>
              </a:ext>
            </a:extLst>
          </p:cNvPr>
          <p:cNvSpPr>
            <a:spLocks noGrp="1"/>
          </p:cNvSpPr>
          <p:nvPr>
            <p:ph idx="1"/>
          </p:nvPr>
        </p:nvSpPr>
        <p:spPr>
          <a:xfrm>
            <a:off x="4242774" y="621020"/>
            <a:ext cx="6664735" cy="3741702"/>
          </a:xfrm>
        </p:spPr>
        <p:txBody>
          <a:bodyPr vert="horz" lIns="91440" tIns="45720" rIns="91440" bIns="45720" rtlCol="0" anchor="t">
            <a:noAutofit/>
          </a:bodyPr>
          <a:lstStyle/>
          <a:p>
            <a:pPr algn="just">
              <a:buNone/>
            </a:pPr>
            <a:r>
              <a:rPr lang="ru-RU" sz="2000" b="1">
                <a:latin typeface="Times New Roman"/>
                <a:cs typeface="Times New Roman"/>
              </a:rPr>
              <a:t>3. </a:t>
            </a:r>
            <a:r>
              <a:rPr lang="ru-RU" sz="2000" b="1" err="1">
                <a:latin typeface="Times New Roman"/>
                <a:cs typeface="Times New Roman"/>
              </a:rPr>
              <a:t>Индуцирленген</a:t>
            </a:r>
            <a:r>
              <a:rPr lang="ru-RU" sz="2000" b="1">
                <a:latin typeface="Times New Roman"/>
                <a:cs typeface="Times New Roman"/>
              </a:rPr>
              <a:t> мутагенез (жасанды мутация шақыру)</a:t>
            </a:r>
            <a:endParaRPr lang="ru-RU" sz="2000">
              <a:latin typeface="Times New Roman"/>
              <a:cs typeface="Times New Roman"/>
            </a:endParaRPr>
          </a:p>
          <a:p>
            <a:pPr algn="just">
              <a:buNone/>
            </a:pPr>
            <a:r>
              <a:rPr lang="ru-RU" sz="2000">
                <a:latin typeface="Times New Roman"/>
                <a:ea typeface="+mn-lt"/>
                <a:cs typeface="+mn-lt"/>
              </a:rPr>
              <a:t>Мутация </a:t>
            </a:r>
            <a:r>
              <a:rPr lang="ru-RU" sz="2000" err="1">
                <a:latin typeface="Times New Roman"/>
                <a:ea typeface="+mn-lt"/>
                <a:cs typeface="+mn-lt"/>
              </a:rPr>
              <a:t>келесі</a:t>
            </a:r>
            <a:r>
              <a:rPr lang="ru-RU" sz="2000" dirty="0">
                <a:latin typeface="Times New Roman"/>
                <a:ea typeface="+mn-lt"/>
                <a:cs typeface="+mn-lt"/>
              </a:rPr>
              <a:t> </a:t>
            </a:r>
            <a:r>
              <a:rPr lang="ru-RU" sz="2000" err="1">
                <a:latin typeface="Times New Roman"/>
                <a:ea typeface="+mn-lt"/>
                <a:cs typeface="+mn-lt"/>
              </a:rPr>
              <a:t>факторлардың</a:t>
            </a:r>
            <a:r>
              <a:rPr lang="ru-RU" sz="2000" dirty="0">
                <a:latin typeface="Times New Roman"/>
                <a:ea typeface="+mn-lt"/>
                <a:cs typeface="+mn-lt"/>
              </a:rPr>
              <a:t> </a:t>
            </a:r>
            <a:r>
              <a:rPr lang="ru-RU" sz="2000">
                <a:latin typeface="Times New Roman"/>
                <a:ea typeface="+mn-lt"/>
                <a:cs typeface="+mn-lt"/>
              </a:rPr>
              <a:t>әсерінен жасанды түрде туындатылады:</a:t>
            </a:r>
            <a:endParaRPr lang="ru-RU" sz="2000">
              <a:latin typeface="Times New Roman"/>
              <a:cs typeface="Times New Roman"/>
            </a:endParaRPr>
          </a:p>
          <a:p>
            <a:pPr algn="just">
              <a:buFont typeface="Arial"/>
              <a:buChar char="•"/>
            </a:pPr>
            <a:r>
              <a:rPr lang="ru-RU" sz="2000" b="1" err="1">
                <a:latin typeface="Times New Roman"/>
                <a:ea typeface="+mn-lt"/>
                <a:cs typeface="+mn-lt"/>
              </a:rPr>
              <a:t>Химиялық</a:t>
            </a:r>
            <a:r>
              <a:rPr lang="ru-RU" sz="2000" b="1" dirty="0">
                <a:latin typeface="Times New Roman"/>
                <a:ea typeface="+mn-lt"/>
                <a:cs typeface="+mn-lt"/>
              </a:rPr>
              <a:t> </a:t>
            </a:r>
            <a:r>
              <a:rPr lang="ru-RU" sz="2000" b="1" err="1">
                <a:latin typeface="Times New Roman"/>
                <a:ea typeface="+mn-lt"/>
                <a:cs typeface="+mn-lt"/>
              </a:rPr>
              <a:t>қосылыстар</a:t>
            </a:r>
            <a:r>
              <a:rPr lang="ru-RU" sz="2000" b="1">
                <a:latin typeface="Times New Roman"/>
                <a:ea typeface="+mn-lt"/>
                <a:cs typeface="+mn-lt"/>
              </a:rPr>
              <a:t>:</a:t>
            </a:r>
            <a:endParaRPr lang="ru-RU" sz="2000">
              <a:latin typeface="Times New Roman"/>
              <a:cs typeface="Times New Roman"/>
            </a:endParaRPr>
          </a:p>
          <a:p>
            <a:pPr marL="971550" lvl="1" indent="-285750" algn="just">
              <a:buFont typeface="Arial"/>
              <a:buChar char="•"/>
            </a:pPr>
            <a:r>
              <a:rPr lang="ru-RU" sz="2000" dirty="0">
                <a:latin typeface="Times New Roman"/>
                <a:ea typeface="+mn-lt"/>
                <a:cs typeface="+mn-lt"/>
              </a:rPr>
              <a:t>Гидроксиламин</a:t>
            </a:r>
            <a:endParaRPr lang="ru-RU" sz="2000" dirty="0">
              <a:latin typeface="Times New Roman"/>
              <a:cs typeface="Times New Roman"/>
            </a:endParaRPr>
          </a:p>
          <a:p>
            <a:pPr marL="971550" lvl="1" indent="-285750" algn="just">
              <a:buFont typeface="Arial"/>
              <a:buChar char="•"/>
            </a:pPr>
            <a:r>
              <a:rPr lang="ru-RU" sz="2000" err="1">
                <a:latin typeface="Times New Roman"/>
                <a:ea typeface="+mn-lt"/>
                <a:cs typeface="+mn-lt"/>
              </a:rPr>
              <a:t>Нитрозаминдер</a:t>
            </a:r>
            <a:endParaRPr lang="ru-RU" sz="2000">
              <a:latin typeface="Times New Roman"/>
              <a:cs typeface="Times New Roman"/>
            </a:endParaRPr>
          </a:p>
          <a:p>
            <a:pPr marL="971550" lvl="1" indent="-285750" algn="just">
              <a:buFont typeface="Arial"/>
              <a:buChar char="•"/>
            </a:pPr>
            <a:r>
              <a:rPr lang="ru-RU" sz="2000" dirty="0">
                <a:latin typeface="Times New Roman"/>
                <a:ea typeface="+mn-lt"/>
                <a:cs typeface="+mn-lt"/>
              </a:rPr>
              <a:t>Азот </a:t>
            </a:r>
            <a:r>
              <a:rPr lang="ru-RU" sz="2000" err="1">
                <a:latin typeface="Times New Roman"/>
                <a:ea typeface="+mn-lt"/>
                <a:cs typeface="+mn-lt"/>
              </a:rPr>
              <a:t>қышқылы</a:t>
            </a:r>
            <a:endParaRPr lang="ru-RU" sz="2000">
              <a:latin typeface="Times New Roman"/>
              <a:cs typeface="Times New Roman"/>
            </a:endParaRPr>
          </a:p>
          <a:p>
            <a:pPr marL="971550" lvl="1" indent="-285750" algn="just">
              <a:buFont typeface="Arial"/>
              <a:buChar char="•"/>
            </a:pPr>
            <a:r>
              <a:rPr lang="ru-RU" sz="2000" err="1">
                <a:latin typeface="Times New Roman"/>
                <a:ea typeface="+mn-lt"/>
                <a:cs typeface="+mn-lt"/>
              </a:rPr>
              <a:t>Бромурацил</a:t>
            </a:r>
            <a:endParaRPr lang="ru-RU" sz="2000">
              <a:latin typeface="Times New Roman"/>
              <a:cs typeface="Times New Roman"/>
            </a:endParaRPr>
          </a:p>
          <a:p>
            <a:pPr marL="971550" lvl="1" indent="-285750" algn="just">
              <a:buFont typeface="Arial"/>
              <a:buChar char="•"/>
            </a:pPr>
            <a:r>
              <a:rPr lang="ru-RU" sz="2000" dirty="0">
                <a:latin typeface="Times New Roman"/>
                <a:ea typeface="+mn-lt"/>
                <a:cs typeface="+mn-lt"/>
              </a:rPr>
              <a:t>2-аминопурин</a:t>
            </a:r>
            <a:endParaRPr lang="ru-RU" sz="2000">
              <a:latin typeface="Times New Roman"/>
              <a:cs typeface="Times New Roman"/>
            </a:endParaRPr>
          </a:p>
          <a:p>
            <a:pPr marL="971550" lvl="1" indent="-285750" algn="just">
              <a:buFont typeface="Arial"/>
              <a:buChar char="•"/>
            </a:pPr>
            <a:r>
              <a:rPr lang="ru-RU" sz="2000" err="1">
                <a:latin typeface="Times New Roman"/>
                <a:ea typeface="+mn-lt"/>
                <a:cs typeface="+mn-lt"/>
              </a:rPr>
              <a:t>Алкилирлеуші</a:t>
            </a:r>
            <a:r>
              <a:rPr lang="ru-RU" sz="2000" dirty="0">
                <a:latin typeface="Times New Roman"/>
                <a:ea typeface="+mn-lt"/>
                <a:cs typeface="+mn-lt"/>
              </a:rPr>
              <a:t> </a:t>
            </a:r>
            <a:r>
              <a:rPr lang="ru-RU" sz="2000" err="1">
                <a:latin typeface="Times New Roman"/>
                <a:ea typeface="+mn-lt"/>
                <a:cs typeface="+mn-lt"/>
              </a:rPr>
              <a:t>агенттер</a:t>
            </a:r>
            <a:r>
              <a:rPr lang="ru-RU" sz="2000" dirty="0">
                <a:latin typeface="Times New Roman"/>
                <a:ea typeface="+mn-lt"/>
                <a:cs typeface="+mn-lt"/>
              </a:rPr>
              <a:t> </a:t>
            </a:r>
            <a:r>
              <a:rPr lang="ru-RU" sz="2000" err="1">
                <a:latin typeface="Times New Roman"/>
                <a:ea typeface="+mn-lt"/>
                <a:cs typeface="+mn-lt"/>
              </a:rPr>
              <a:t>және</a:t>
            </a:r>
            <a:r>
              <a:rPr lang="ru-RU" sz="2000" dirty="0">
                <a:latin typeface="Times New Roman"/>
                <a:ea typeface="+mn-lt"/>
                <a:cs typeface="+mn-lt"/>
              </a:rPr>
              <a:t> </a:t>
            </a:r>
            <a:r>
              <a:rPr lang="ru-RU" sz="2000" err="1">
                <a:latin typeface="Times New Roman"/>
                <a:ea typeface="+mn-lt"/>
                <a:cs typeface="+mn-lt"/>
              </a:rPr>
              <a:t>т.б</a:t>
            </a:r>
            <a:r>
              <a:rPr lang="ru-RU" sz="2000" dirty="0">
                <a:latin typeface="Times New Roman"/>
                <a:ea typeface="+mn-lt"/>
                <a:cs typeface="+mn-lt"/>
              </a:rPr>
              <a:t>.</a:t>
            </a:r>
          </a:p>
          <a:p>
            <a:pPr algn="just">
              <a:buFont typeface="Arial"/>
              <a:buChar char="•"/>
            </a:pPr>
            <a:r>
              <a:rPr lang="ru-RU" sz="2000" b="1" err="1">
                <a:latin typeface="Times New Roman"/>
                <a:ea typeface="+mn-lt"/>
                <a:cs typeface="+mn-lt"/>
              </a:rPr>
              <a:t>Физикалық</a:t>
            </a:r>
            <a:r>
              <a:rPr lang="ru-RU" sz="2000" b="1" dirty="0">
                <a:latin typeface="Times New Roman"/>
                <a:ea typeface="+mn-lt"/>
                <a:cs typeface="+mn-lt"/>
              </a:rPr>
              <a:t> </a:t>
            </a:r>
            <a:r>
              <a:rPr lang="ru-RU" sz="2000" b="1" err="1">
                <a:latin typeface="Times New Roman"/>
                <a:ea typeface="+mn-lt"/>
                <a:cs typeface="+mn-lt"/>
              </a:rPr>
              <a:t>факторлар</a:t>
            </a:r>
            <a:r>
              <a:rPr lang="ru-RU" sz="2000" b="1" dirty="0">
                <a:latin typeface="Times New Roman"/>
                <a:ea typeface="+mn-lt"/>
                <a:cs typeface="+mn-lt"/>
              </a:rPr>
              <a:t>:</a:t>
            </a:r>
          </a:p>
          <a:p>
            <a:pPr marL="971550" lvl="1" indent="-285750" algn="just">
              <a:buFont typeface="Arial"/>
              <a:buChar char="•"/>
            </a:pPr>
            <a:r>
              <a:rPr lang="ru-RU" sz="2000" dirty="0">
                <a:latin typeface="Times New Roman"/>
                <a:ea typeface="+mn-lt"/>
                <a:cs typeface="+mn-lt"/>
              </a:rPr>
              <a:t>Рентген </a:t>
            </a:r>
            <a:r>
              <a:rPr lang="ru-RU" sz="2000" err="1">
                <a:latin typeface="Times New Roman"/>
                <a:ea typeface="+mn-lt"/>
                <a:cs typeface="+mn-lt"/>
              </a:rPr>
              <a:t>сәулелері</a:t>
            </a:r>
            <a:endParaRPr lang="ru-RU" sz="2000">
              <a:latin typeface="Times New Roman"/>
              <a:cs typeface="Times New Roman"/>
            </a:endParaRPr>
          </a:p>
          <a:p>
            <a:pPr marL="971550" lvl="1" indent="-285750" algn="just">
              <a:buFont typeface="Arial"/>
              <a:buChar char="•"/>
            </a:pPr>
            <a:r>
              <a:rPr lang="ru-RU" sz="2000" err="1">
                <a:latin typeface="Times New Roman"/>
                <a:ea typeface="+mn-lt"/>
                <a:cs typeface="+mn-lt"/>
              </a:rPr>
              <a:t>Ультракүлгін</a:t>
            </a:r>
            <a:r>
              <a:rPr lang="ru-RU" sz="2000" dirty="0">
                <a:latin typeface="Times New Roman"/>
                <a:ea typeface="+mn-lt"/>
                <a:cs typeface="+mn-lt"/>
              </a:rPr>
              <a:t> (УК) </a:t>
            </a:r>
            <a:r>
              <a:rPr lang="ru-RU" sz="2000" err="1">
                <a:latin typeface="Times New Roman"/>
                <a:ea typeface="+mn-lt"/>
                <a:cs typeface="+mn-lt"/>
              </a:rPr>
              <a:t>сәулелер</a:t>
            </a:r>
            <a:endParaRPr lang="ru-RU" sz="2000" err="1">
              <a:latin typeface="Times New Roman"/>
            </a:endParaRPr>
          </a:p>
          <a:p>
            <a:pPr marL="0" indent="0" algn="just">
              <a:buNone/>
            </a:pPr>
            <a:endParaRPr lang="ru-RU" sz="1800" b="1" dirty="0">
              <a:latin typeface="Times New Roman"/>
              <a:cs typeface="Times New Roman"/>
            </a:endParaRPr>
          </a:p>
          <a:p>
            <a:pPr marL="0" indent="0">
              <a:buNone/>
            </a:pPr>
            <a:endParaRPr lang="en-US" sz="1800" dirty="0">
              <a:latin typeface="Times New Roman"/>
              <a:cs typeface="Times New Roman"/>
            </a:endParaRPr>
          </a:p>
          <a:p>
            <a:pPr marL="0" indent="0">
              <a:buNone/>
            </a:pPr>
            <a:endParaRPr lang="ru-RU" sz="1800">
              <a:latin typeface="Times New Roman"/>
              <a:cs typeface="Times New Roman"/>
            </a:endParaRPr>
          </a:p>
        </p:txBody>
      </p:sp>
      <p:pic>
        <p:nvPicPr>
          <p:cNvPr id="3" name="Рисунок 2" descr="ДНК со сплошной заливкой">
            <a:extLst>
              <a:ext uri="{FF2B5EF4-FFF2-40B4-BE49-F238E27FC236}">
                <a16:creationId xmlns:a16="http://schemas.microsoft.com/office/drawing/2014/main" id="{A9AD0456-BEB2-01F3-8AA9-85F98FFDF3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5147" y="1621428"/>
            <a:ext cx="2737757" cy="2724150"/>
          </a:xfrm>
          <a:prstGeom prst="rect">
            <a:avLst/>
          </a:prstGeom>
        </p:spPr>
      </p:pic>
    </p:spTree>
    <p:extLst>
      <p:ext uri="{BB962C8B-B14F-4D97-AF65-F5344CB8AC3E}">
        <p14:creationId xmlns:p14="http://schemas.microsoft.com/office/powerpoint/2010/main" val="963394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5207AEF6-D208-5A31-2B70-9CDF1AF46AE5}"/>
              </a:ext>
            </a:extLst>
          </p:cNvPr>
          <p:cNvSpPr>
            <a:spLocks noGrp="1"/>
          </p:cNvSpPr>
          <p:nvPr>
            <p:ph type="title"/>
          </p:nvPr>
        </p:nvSpPr>
        <p:spPr>
          <a:xfrm>
            <a:off x="736371" y="1087762"/>
            <a:ext cx="4926521" cy="2373358"/>
          </a:xfrm>
        </p:spPr>
        <p:txBody>
          <a:bodyPr vert="horz" lIns="91440" tIns="45720" rIns="91440" bIns="45720" rtlCol="0" anchor="t">
            <a:normAutofit/>
          </a:bodyPr>
          <a:lstStyle/>
          <a:p>
            <a:pPr algn="ctr"/>
            <a:r>
              <a:rPr lang="en-US" sz="2800" b="1" i="1" err="1">
                <a:latin typeface="Times New Roman"/>
                <a:ea typeface="+mj-lt"/>
                <a:cs typeface="+mj-lt"/>
              </a:rPr>
              <a:t>Бионысандарды</a:t>
            </a:r>
            <a:r>
              <a:rPr lang="en-US" sz="2800" b="1" i="1" dirty="0">
                <a:latin typeface="Times New Roman"/>
                <a:ea typeface="+mj-lt"/>
                <a:cs typeface="+mj-lt"/>
              </a:rPr>
              <a:t> </a:t>
            </a:r>
            <a:r>
              <a:rPr lang="en-US" sz="2800" b="1" i="1" err="1">
                <a:latin typeface="Times New Roman"/>
                <a:ea typeface="+mj-lt"/>
                <a:cs typeface="+mj-lt"/>
              </a:rPr>
              <a:t>мутагенез</a:t>
            </a:r>
            <a:r>
              <a:rPr lang="en-US" sz="2800" b="1" i="1" dirty="0">
                <a:latin typeface="Times New Roman"/>
                <a:ea typeface="+mj-lt"/>
                <a:cs typeface="+mj-lt"/>
              </a:rPr>
              <a:t> </a:t>
            </a:r>
            <a:r>
              <a:rPr lang="en-US" sz="2800" b="1" i="1" err="1">
                <a:latin typeface="Times New Roman"/>
                <a:ea typeface="+mj-lt"/>
                <a:cs typeface="+mj-lt"/>
              </a:rPr>
              <a:t>және</a:t>
            </a:r>
            <a:r>
              <a:rPr lang="en-US" sz="2800" b="1" i="1" dirty="0">
                <a:latin typeface="Times New Roman"/>
                <a:ea typeface="+mj-lt"/>
                <a:cs typeface="+mj-lt"/>
              </a:rPr>
              <a:t> </a:t>
            </a:r>
            <a:r>
              <a:rPr lang="en-US" sz="2800" b="1" i="1" err="1">
                <a:latin typeface="Times New Roman"/>
                <a:ea typeface="+mj-lt"/>
                <a:cs typeface="+mj-lt"/>
              </a:rPr>
              <a:t>селекция</a:t>
            </a:r>
            <a:r>
              <a:rPr lang="en-US" sz="2800" b="1" i="1" dirty="0">
                <a:latin typeface="Times New Roman"/>
                <a:ea typeface="+mj-lt"/>
                <a:cs typeface="+mj-lt"/>
              </a:rPr>
              <a:t> </a:t>
            </a:r>
            <a:r>
              <a:rPr lang="en-US" sz="2800" b="1" i="1" err="1">
                <a:latin typeface="Times New Roman"/>
                <a:ea typeface="+mj-lt"/>
                <a:cs typeface="+mj-lt"/>
              </a:rPr>
              <a:t>әдістерімен</a:t>
            </a:r>
            <a:r>
              <a:rPr lang="en-US" sz="2800" b="1" i="1" dirty="0">
                <a:latin typeface="Times New Roman"/>
                <a:ea typeface="+mj-lt"/>
                <a:cs typeface="+mj-lt"/>
              </a:rPr>
              <a:t> </a:t>
            </a:r>
            <a:r>
              <a:rPr lang="en-US" sz="2800" b="1" i="1" err="1">
                <a:latin typeface="Times New Roman"/>
                <a:ea typeface="+mj-lt"/>
                <a:cs typeface="+mj-lt"/>
              </a:rPr>
              <a:t>жетілдіру</a:t>
            </a:r>
            <a:endParaRPr lang="ru-RU" sz="2800" dirty="0" err="1">
              <a:latin typeface="Times New Roman"/>
              <a:cs typeface="Times New Roman"/>
            </a:endParaRPr>
          </a:p>
        </p:txBody>
      </p:sp>
      <p:grpSp>
        <p:nvGrpSpPr>
          <p:cNvPr id="13" name="Group 1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Номер слайда 3">
            <a:extLst>
              <a:ext uri="{FF2B5EF4-FFF2-40B4-BE49-F238E27FC236}">
                <a16:creationId xmlns:a16="http://schemas.microsoft.com/office/drawing/2014/main" id="{E3F585B9-1BE7-BFEE-89D6-DCE4722622BB}"/>
              </a:ext>
            </a:extLst>
          </p:cNvPr>
          <p:cNvSpPr>
            <a:spLocks noGrp="1"/>
          </p:cNvSpPr>
          <p:nvPr>
            <p:ph type="sldNum" sz="quarter" idx="12"/>
          </p:nvPr>
        </p:nvSpPr>
        <p:spPr>
          <a:xfrm>
            <a:off x="8610600" y="6492240"/>
            <a:ext cx="1871749" cy="365125"/>
          </a:xfrm>
        </p:spPr>
        <p:txBody>
          <a:bodyPr vert="horz" lIns="91440" tIns="45720" rIns="91440" bIns="45720" rtlCol="0" anchor="ctr">
            <a:normAutofit/>
          </a:bodyPr>
          <a:lstStyle/>
          <a:p>
            <a:pPr>
              <a:spcAft>
                <a:spcPts val="600"/>
              </a:spcAft>
            </a:pPr>
            <a:fld id="{285DC19C-03DA-4066-9FF7-D0BF1BC6D6F6}" type="slidenum">
              <a:rPr lang="en-US" smtClean="0">
                <a:solidFill>
                  <a:schemeClr val="tx1">
                    <a:tint val="75000"/>
                  </a:schemeClr>
                </a:solidFill>
              </a:rPr>
              <a:pPr>
                <a:spcAft>
                  <a:spcPts val="600"/>
                </a:spcAft>
              </a:pPr>
              <a:t>18</a:t>
            </a:fld>
            <a:endParaRPr lang="en-US">
              <a:solidFill>
                <a:schemeClr val="tx1">
                  <a:tint val="75000"/>
                </a:schemeClr>
              </a:solidFill>
            </a:endParaRPr>
          </a:p>
        </p:txBody>
      </p:sp>
      <p:pic>
        <p:nvPicPr>
          <p:cNvPr id="9" name="Рисунок 8" descr="Изображение выглядит как одежда, мультфильм, мальчик&#10;&#10;Содержимое, созданное искусственным интеллектом, может быть неверным.">
            <a:extLst>
              <a:ext uri="{FF2B5EF4-FFF2-40B4-BE49-F238E27FC236}">
                <a16:creationId xmlns:a16="http://schemas.microsoft.com/office/drawing/2014/main" id="{7F18ED05-1047-A9C4-482B-F5424F3995B1}"/>
              </a:ext>
            </a:extLst>
          </p:cNvPr>
          <p:cNvPicPr>
            <a:picLocks noChangeAspect="1"/>
          </p:cNvPicPr>
          <p:nvPr/>
        </p:nvPicPr>
        <p:blipFill>
          <a:blip r:embed="rId2"/>
          <a:stretch>
            <a:fillRect/>
          </a:stretch>
        </p:blipFill>
        <p:spPr>
          <a:xfrm>
            <a:off x="1109173" y="2471960"/>
            <a:ext cx="4191000" cy="3295650"/>
          </a:xfrm>
          <a:prstGeom prst="rect">
            <a:avLst/>
          </a:prstGeom>
        </p:spPr>
      </p:pic>
      <p:graphicFrame>
        <p:nvGraphicFramePr>
          <p:cNvPr id="126" name="Схема 125">
            <a:extLst>
              <a:ext uri="{FF2B5EF4-FFF2-40B4-BE49-F238E27FC236}">
                <a16:creationId xmlns:a16="http://schemas.microsoft.com/office/drawing/2014/main" id="{29BC0511-4E1E-8FD2-026A-10044B544040}"/>
              </a:ext>
            </a:extLst>
          </p:cNvPr>
          <p:cNvGraphicFramePr/>
          <p:nvPr>
            <p:extLst>
              <p:ext uri="{D42A27DB-BD31-4B8C-83A1-F6EECF244321}">
                <p14:modId xmlns:p14="http://schemas.microsoft.com/office/powerpoint/2010/main" val="1315570832"/>
              </p:ext>
            </p:extLst>
          </p:nvPr>
        </p:nvGraphicFramePr>
        <p:xfrm>
          <a:off x="5685118" y="935318"/>
          <a:ext cx="6021294" cy="50396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7246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14">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0E9ED5"/>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4" name="Номер слайда 3">
            <a:extLst>
              <a:ext uri="{FF2B5EF4-FFF2-40B4-BE49-F238E27FC236}">
                <a16:creationId xmlns:a16="http://schemas.microsoft.com/office/drawing/2014/main" id="{DB47132C-A407-7380-FAD1-FC9E6B2B5577}"/>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a:spcAft>
                <a:spcPts val="600"/>
              </a:spcAft>
            </a:pPr>
            <a:fld id="{285DC19C-03DA-4066-9FF7-D0BF1BC6D6F6}" type="slidenum">
              <a:rPr lang="en-US" smtClean="0">
                <a:solidFill>
                  <a:schemeClr val="tx1">
                    <a:tint val="75000"/>
                  </a:schemeClr>
                </a:solidFill>
              </a:rPr>
              <a:pPr>
                <a:spcAft>
                  <a:spcPts val="600"/>
                </a:spcAft>
              </a:pPr>
              <a:t>19</a:t>
            </a:fld>
            <a:endParaRPr lang="en-US">
              <a:solidFill>
                <a:schemeClr val="tx1">
                  <a:tint val="75000"/>
                </a:schemeClr>
              </a:solidFill>
            </a:endParaRPr>
          </a:p>
        </p:txBody>
      </p:sp>
      <p:sp>
        <p:nvSpPr>
          <p:cNvPr id="9" name="TextBox 8">
            <a:extLst>
              <a:ext uri="{FF2B5EF4-FFF2-40B4-BE49-F238E27FC236}">
                <a16:creationId xmlns:a16="http://schemas.microsoft.com/office/drawing/2014/main" id="{1EBD693C-2E38-16C2-9BD9-AE087F703D56}"/>
              </a:ext>
            </a:extLst>
          </p:cNvPr>
          <p:cNvSpPr txBox="1"/>
          <p:nvPr/>
        </p:nvSpPr>
        <p:spPr>
          <a:xfrm>
            <a:off x="988907" y="1256164"/>
            <a:ext cx="412477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i="1" err="1">
                <a:solidFill>
                  <a:schemeClr val="bg1"/>
                </a:solidFill>
                <a:latin typeface="Times New Roman"/>
                <a:ea typeface="+mn-lt"/>
                <a:cs typeface="+mn-lt"/>
              </a:rPr>
              <a:t>Неліктен</a:t>
            </a:r>
            <a:r>
              <a:rPr lang="en-US" sz="2800" b="1" i="1" dirty="0">
                <a:solidFill>
                  <a:schemeClr val="bg1"/>
                </a:solidFill>
                <a:latin typeface="Times New Roman"/>
                <a:ea typeface="+mn-lt"/>
                <a:cs typeface="+mn-lt"/>
              </a:rPr>
              <a:t> </a:t>
            </a:r>
            <a:r>
              <a:rPr lang="en-US" sz="2800" b="1" i="1" err="1">
                <a:solidFill>
                  <a:schemeClr val="bg1"/>
                </a:solidFill>
                <a:latin typeface="Times New Roman"/>
                <a:ea typeface="+mn-lt"/>
                <a:cs typeface="+mn-lt"/>
              </a:rPr>
              <a:t>мутагенез</a:t>
            </a:r>
            <a:r>
              <a:rPr lang="en-US" sz="2800" b="1" i="1" dirty="0">
                <a:solidFill>
                  <a:schemeClr val="bg1"/>
                </a:solidFill>
                <a:latin typeface="Times New Roman"/>
                <a:ea typeface="+mn-lt"/>
                <a:cs typeface="+mn-lt"/>
              </a:rPr>
              <a:t> </a:t>
            </a:r>
            <a:r>
              <a:rPr lang="en-US" sz="2800" b="1" i="1" err="1">
                <a:solidFill>
                  <a:schemeClr val="bg1"/>
                </a:solidFill>
                <a:latin typeface="Times New Roman"/>
                <a:ea typeface="+mn-lt"/>
                <a:cs typeface="+mn-lt"/>
              </a:rPr>
              <a:t>қажет</a:t>
            </a:r>
            <a:r>
              <a:rPr lang="en-US" sz="2800" b="1" i="1" dirty="0">
                <a:solidFill>
                  <a:schemeClr val="bg1"/>
                </a:solidFill>
                <a:latin typeface="Times New Roman"/>
                <a:ea typeface="+mn-lt"/>
                <a:cs typeface="+mn-lt"/>
              </a:rPr>
              <a:t>?</a:t>
            </a:r>
            <a:endParaRPr lang="ru-RU" sz="2000" b="1" i="1">
              <a:solidFill>
                <a:schemeClr val="bg1"/>
              </a:solidFill>
              <a:latin typeface="Times New Roman"/>
              <a:cs typeface="Times New Roman"/>
            </a:endParaRPr>
          </a:p>
        </p:txBody>
      </p:sp>
      <p:pic>
        <p:nvPicPr>
          <p:cNvPr id="10" name="Рисунок 9" descr="Изображение выглядит как символ, снимок экрана&#10;&#10;Содержимое, созданное искусственным интеллектом, может быть неверным.">
            <a:extLst>
              <a:ext uri="{FF2B5EF4-FFF2-40B4-BE49-F238E27FC236}">
                <a16:creationId xmlns:a16="http://schemas.microsoft.com/office/drawing/2014/main" id="{39B6D90C-A6FC-61EF-E9AC-028B20289697}"/>
              </a:ext>
            </a:extLst>
          </p:cNvPr>
          <p:cNvPicPr>
            <a:picLocks noChangeAspect="1"/>
          </p:cNvPicPr>
          <p:nvPr/>
        </p:nvPicPr>
        <p:blipFill>
          <a:blip r:embed="rId2"/>
          <a:stretch>
            <a:fillRect/>
          </a:stretch>
        </p:blipFill>
        <p:spPr>
          <a:xfrm>
            <a:off x="1704026" y="2758186"/>
            <a:ext cx="2013781" cy="1705954"/>
          </a:xfrm>
          <a:prstGeom prst="rect">
            <a:avLst/>
          </a:prstGeom>
        </p:spPr>
      </p:pic>
      <p:sp>
        <p:nvSpPr>
          <p:cNvPr id="2" name="TextBox 1">
            <a:extLst>
              <a:ext uri="{FF2B5EF4-FFF2-40B4-BE49-F238E27FC236}">
                <a16:creationId xmlns:a16="http://schemas.microsoft.com/office/drawing/2014/main" id="{E1F207B8-7930-B6BA-F9AB-C744F74AFF28}"/>
              </a:ext>
            </a:extLst>
          </p:cNvPr>
          <p:cNvSpPr txBox="1"/>
          <p:nvPr/>
        </p:nvSpPr>
        <p:spPr>
          <a:xfrm>
            <a:off x="4716412" y="1966077"/>
            <a:ext cx="5988755"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b="1" dirty="0" err="1">
                <a:solidFill>
                  <a:schemeClr val="bg1"/>
                </a:solidFill>
                <a:latin typeface="Times New Roman"/>
                <a:ea typeface="+mn-lt"/>
                <a:cs typeface="+mn-lt"/>
              </a:rPr>
              <a:t>Мақсатты</a:t>
            </a:r>
            <a:r>
              <a:rPr lang="en-US" sz="2000" b="1" dirty="0">
                <a:solidFill>
                  <a:schemeClr val="bg1"/>
                </a:solidFill>
                <a:latin typeface="Times New Roman"/>
                <a:ea typeface="+mn-lt"/>
                <a:cs typeface="+mn-lt"/>
              </a:rPr>
              <a:t> </a:t>
            </a:r>
            <a:r>
              <a:rPr lang="en-US" sz="2000" b="1" dirty="0" err="1">
                <a:solidFill>
                  <a:schemeClr val="bg1"/>
                </a:solidFill>
                <a:latin typeface="Times New Roman"/>
                <a:ea typeface="+mn-lt"/>
                <a:cs typeface="+mn-lt"/>
              </a:rPr>
              <a:t>өнімді</a:t>
            </a:r>
            <a:r>
              <a:rPr lang="en-US" sz="2000" dirty="0">
                <a:solidFill>
                  <a:schemeClr val="bg1"/>
                </a:solidFill>
                <a:latin typeface="Times New Roman"/>
                <a:ea typeface="+mn-lt"/>
                <a:cs typeface="+mn-lt"/>
              </a:rPr>
              <a:t> </a:t>
            </a:r>
            <a:r>
              <a:rPr lang="en-US" sz="2000" dirty="0" err="1">
                <a:solidFill>
                  <a:schemeClr val="bg1"/>
                </a:solidFill>
                <a:latin typeface="Times New Roman"/>
                <a:ea typeface="+mn-lt"/>
                <a:cs typeface="+mn-lt"/>
              </a:rPr>
              <a:t>жабайы</a:t>
            </a:r>
            <a:r>
              <a:rPr lang="en-US" sz="2000" dirty="0">
                <a:solidFill>
                  <a:schemeClr val="bg1"/>
                </a:solidFill>
                <a:latin typeface="Times New Roman"/>
                <a:ea typeface="+mn-lt"/>
                <a:cs typeface="+mn-lt"/>
              </a:rPr>
              <a:t> </a:t>
            </a:r>
            <a:r>
              <a:rPr lang="en-US" sz="2000" dirty="0" err="1">
                <a:solidFill>
                  <a:schemeClr val="bg1"/>
                </a:solidFill>
                <a:latin typeface="Times New Roman"/>
                <a:ea typeface="+mn-lt"/>
                <a:cs typeface="+mn-lt"/>
              </a:rPr>
              <a:t>түрдегі</a:t>
            </a:r>
            <a:r>
              <a:rPr lang="en-US" sz="2000" dirty="0">
                <a:solidFill>
                  <a:schemeClr val="bg1"/>
                </a:solidFill>
                <a:latin typeface="Times New Roman"/>
                <a:ea typeface="+mn-lt"/>
                <a:cs typeface="+mn-lt"/>
              </a:rPr>
              <a:t> (</a:t>
            </a:r>
            <a:r>
              <a:rPr lang="en-US" sz="2000" dirty="0" err="1">
                <a:solidFill>
                  <a:schemeClr val="bg1"/>
                </a:solidFill>
                <a:latin typeface="Times New Roman"/>
                <a:ea typeface="+mn-lt"/>
                <a:cs typeface="+mn-lt"/>
              </a:rPr>
              <a:t>яғни</a:t>
            </a:r>
            <a:r>
              <a:rPr lang="en-US" sz="2000" dirty="0">
                <a:solidFill>
                  <a:schemeClr val="bg1"/>
                </a:solidFill>
                <a:latin typeface="Times New Roman"/>
                <a:ea typeface="+mn-lt"/>
                <a:cs typeface="+mn-lt"/>
              </a:rPr>
              <a:t>, </a:t>
            </a:r>
            <a:r>
              <a:rPr lang="en-US" sz="2000" dirty="0" err="1">
                <a:solidFill>
                  <a:schemeClr val="bg1"/>
                </a:solidFill>
                <a:latin typeface="Times New Roman"/>
                <a:ea typeface="+mn-lt"/>
                <a:cs typeface="+mn-lt"/>
              </a:rPr>
              <a:t>табиғи</a:t>
            </a:r>
            <a:r>
              <a:rPr lang="en-US" sz="2000" dirty="0">
                <a:solidFill>
                  <a:schemeClr val="bg1"/>
                </a:solidFill>
                <a:latin typeface="Times New Roman"/>
                <a:ea typeface="+mn-lt"/>
                <a:cs typeface="+mn-lt"/>
              </a:rPr>
              <a:t>) </a:t>
            </a:r>
            <a:r>
              <a:rPr lang="en-US" sz="2000" dirty="0" err="1">
                <a:solidFill>
                  <a:schemeClr val="bg1"/>
                </a:solidFill>
                <a:latin typeface="Times New Roman"/>
                <a:ea typeface="+mn-lt"/>
                <a:cs typeface="+mn-lt"/>
              </a:rPr>
              <a:t>организмнен</a:t>
            </a:r>
            <a:r>
              <a:rPr lang="en-US" sz="2000" dirty="0">
                <a:solidFill>
                  <a:schemeClr val="bg1"/>
                </a:solidFill>
                <a:latin typeface="Times New Roman"/>
                <a:ea typeface="+mn-lt"/>
                <a:cs typeface="+mn-lt"/>
              </a:rPr>
              <a:t> </a:t>
            </a:r>
            <a:r>
              <a:rPr lang="en-US" sz="2000" b="1" dirty="0" err="1">
                <a:solidFill>
                  <a:schemeClr val="bg1"/>
                </a:solidFill>
                <a:latin typeface="Times New Roman"/>
                <a:ea typeface="+mn-lt"/>
                <a:cs typeface="+mn-lt"/>
              </a:rPr>
              <a:t>бөліп</a:t>
            </a:r>
            <a:r>
              <a:rPr lang="en-US" sz="2000" b="1" dirty="0">
                <a:solidFill>
                  <a:schemeClr val="bg1"/>
                </a:solidFill>
                <a:latin typeface="Times New Roman"/>
                <a:ea typeface="+mn-lt"/>
                <a:cs typeface="+mn-lt"/>
              </a:rPr>
              <a:t> </a:t>
            </a:r>
            <a:r>
              <a:rPr lang="en-US" sz="2000" b="1" dirty="0" err="1">
                <a:solidFill>
                  <a:schemeClr val="bg1"/>
                </a:solidFill>
                <a:latin typeface="Times New Roman"/>
                <a:ea typeface="+mn-lt"/>
                <a:cs typeface="+mn-lt"/>
              </a:rPr>
              <a:t>алу</a:t>
            </a:r>
            <a:r>
              <a:rPr lang="en-US" sz="2000" b="1" dirty="0">
                <a:solidFill>
                  <a:schemeClr val="bg1"/>
                </a:solidFill>
                <a:latin typeface="Times New Roman"/>
                <a:ea typeface="+mn-lt"/>
                <a:cs typeface="+mn-lt"/>
              </a:rPr>
              <a:t> — </a:t>
            </a:r>
            <a:r>
              <a:rPr lang="en-US" sz="2000" b="1" dirty="0" err="1">
                <a:solidFill>
                  <a:schemeClr val="bg1"/>
                </a:solidFill>
                <a:latin typeface="Times New Roman"/>
                <a:ea typeface="+mn-lt"/>
                <a:cs typeface="+mn-lt"/>
              </a:rPr>
              <a:t>экономикалық</a:t>
            </a:r>
            <a:r>
              <a:rPr lang="en-US" sz="2000" b="1" dirty="0">
                <a:solidFill>
                  <a:schemeClr val="bg1"/>
                </a:solidFill>
                <a:latin typeface="Times New Roman"/>
                <a:ea typeface="+mn-lt"/>
                <a:cs typeface="+mn-lt"/>
              </a:rPr>
              <a:t> </a:t>
            </a:r>
            <a:r>
              <a:rPr lang="en-US" sz="2000" b="1" dirty="0" err="1">
                <a:solidFill>
                  <a:schemeClr val="bg1"/>
                </a:solidFill>
                <a:latin typeface="Times New Roman"/>
                <a:ea typeface="+mn-lt"/>
                <a:cs typeface="+mn-lt"/>
              </a:rPr>
              <a:t>жағынан</a:t>
            </a:r>
            <a:r>
              <a:rPr lang="en-US" sz="2000" b="1" dirty="0">
                <a:solidFill>
                  <a:schemeClr val="bg1"/>
                </a:solidFill>
                <a:latin typeface="Times New Roman"/>
                <a:ea typeface="+mn-lt"/>
                <a:cs typeface="+mn-lt"/>
              </a:rPr>
              <a:t> </a:t>
            </a:r>
            <a:r>
              <a:rPr lang="en-US" sz="2000" b="1" dirty="0" err="1">
                <a:solidFill>
                  <a:schemeClr val="bg1"/>
                </a:solidFill>
                <a:latin typeface="Times New Roman"/>
                <a:ea typeface="+mn-lt"/>
                <a:cs typeface="+mn-lt"/>
              </a:rPr>
              <a:t>тиімсіз</a:t>
            </a:r>
            <a:r>
              <a:rPr lang="en-US" sz="2000" b="1" dirty="0">
                <a:solidFill>
                  <a:schemeClr val="bg1"/>
                </a:solidFill>
                <a:latin typeface="Times New Roman"/>
                <a:ea typeface="+mn-lt"/>
                <a:cs typeface="+mn-lt"/>
              </a:rPr>
              <a:t> </a:t>
            </a:r>
            <a:r>
              <a:rPr lang="en-US" sz="2000" b="1" dirty="0" err="1">
                <a:solidFill>
                  <a:schemeClr val="bg1"/>
                </a:solidFill>
                <a:latin typeface="Times New Roman"/>
                <a:ea typeface="+mn-lt"/>
                <a:cs typeface="+mn-lt"/>
              </a:rPr>
              <a:t>немесе</a:t>
            </a:r>
            <a:r>
              <a:rPr lang="en-US" sz="2000" b="1" dirty="0">
                <a:solidFill>
                  <a:schemeClr val="bg1"/>
                </a:solidFill>
                <a:latin typeface="Times New Roman"/>
                <a:ea typeface="+mn-lt"/>
                <a:cs typeface="+mn-lt"/>
              </a:rPr>
              <a:t> </a:t>
            </a:r>
            <a:r>
              <a:rPr lang="en-US" sz="2000" b="1" dirty="0" err="1">
                <a:solidFill>
                  <a:schemeClr val="bg1"/>
                </a:solidFill>
                <a:latin typeface="Times New Roman"/>
                <a:ea typeface="+mn-lt"/>
                <a:cs typeface="+mn-lt"/>
              </a:rPr>
              <a:t>техникалық</a:t>
            </a:r>
            <a:r>
              <a:rPr lang="en-US" sz="2000" b="1" dirty="0">
                <a:solidFill>
                  <a:schemeClr val="bg1"/>
                </a:solidFill>
                <a:latin typeface="Times New Roman"/>
                <a:ea typeface="+mn-lt"/>
                <a:cs typeface="+mn-lt"/>
              </a:rPr>
              <a:t> </a:t>
            </a:r>
            <a:r>
              <a:rPr lang="en-US" sz="2000" b="1" dirty="0" err="1">
                <a:solidFill>
                  <a:schemeClr val="bg1"/>
                </a:solidFill>
                <a:latin typeface="Times New Roman"/>
                <a:ea typeface="+mn-lt"/>
                <a:cs typeface="+mn-lt"/>
              </a:rPr>
              <a:t>тұрғыдан</a:t>
            </a:r>
            <a:r>
              <a:rPr lang="en-US" sz="2000" b="1" dirty="0">
                <a:solidFill>
                  <a:schemeClr val="bg1"/>
                </a:solidFill>
                <a:latin typeface="Times New Roman"/>
                <a:ea typeface="+mn-lt"/>
                <a:cs typeface="+mn-lt"/>
              </a:rPr>
              <a:t> </a:t>
            </a:r>
            <a:r>
              <a:rPr lang="en-US" sz="2000" b="1" dirty="0" err="1">
                <a:solidFill>
                  <a:schemeClr val="bg1"/>
                </a:solidFill>
                <a:latin typeface="Times New Roman"/>
                <a:ea typeface="+mn-lt"/>
                <a:cs typeface="+mn-lt"/>
              </a:rPr>
              <a:t>өте</a:t>
            </a:r>
            <a:r>
              <a:rPr lang="en-US" sz="2000" b="1" dirty="0">
                <a:solidFill>
                  <a:schemeClr val="bg1"/>
                </a:solidFill>
                <a:latin typeface="Times New Roman"/>
                <a:ea typeface="+mn-lt"/>
                <a:cs typeface="+mn-lt"/>
              </a:rPr>
              <a:t> </a:t>
            </a:r>
            <a:r>
              <a:rPr lang="en-US" sz="2000" b="1" dirty="0" err="1">
                <a:solidFill>
                  <a:schemeClr val="bg1"/>
                </a:solidFill>
                <a:latin typeface="Times New Roman"/>
                <a:ea typeface="+mn-lt"/>
                <a:cs typeface="+mn-lt"/>
              </a:rPr>
              <a:t>күрделі</a:t>
            </a:r>
            <a:r>
              <a:rPr lang="en-US" sz="2000" b="1" dirty="0">
                <a:solidFill>
                  <a:schemeClr val="bg1"/>
                </a:solidFill>
                <a:latin typeface="Times New Roman"/>
                <a:ea typeface="+mn-lt"/>
                <a:cs typeface="+mn-lt"/>
              </a:rPr>
              <a:t>.</a:t>
            </a:r>
            <a:endParaRPr lang="ru-RU" sz="2000" b="1" dirty="0">
              <a:solidFill>
                <a:schemeClr val="bg1"/>
              </a:solidFill>
              <a:latin typeface="Times New Roman"/>
              <a:ea typeface="+mn-lt"/>
              <a:cs typeface="+mn-lt"/>
            </a:endParaRPr>
          </a:p>
          <a:p>
            <a:pPr algn="just"/>
            <a:r>
              <a:rPr lang="en-US" sz="2000" dirty="0" err="1">
                <a:solidFill>
                  <a:schemeClr val="bg1"/>
                </a:solidFill>
                <a:latin typeface="Times New Roman"/>
                <a:ea typeface="+mn-lt"/>
                <a:cs typeface="+mn-lt"/>
              </a:rPr>
              <a:t>Сондықтан</a:t>
            </a:r>
            <a:r>
              <a:rPr lang="en-US" sz="2000" dirty="0">
                <a:solidFill>
                  <a:schemeClr val="bg1"/>
                </a:solidFill>
                <a:latin typeface="Times New Roman"/>
                <a:ea typeface="+mn-lt"/>
                <a:cs typeface="+mn-lt"/>
              </a:rPr>
              <a:t>, </a:t>
            </a:r>
            <a:r>
              <a:rPr lang="en-US" sz="2000" dirty="0" err="1">
                <a:solidFill>
                  <a:schemeClr val="bg1"/>
                </a:solidFill>
                <a:latin typeface="Times New Roman"/>
                <a:ea typeface="+mn-lt"/>
                <a:cs typeface="+mn-lt"/>
              </a:rPr>
              <a:t>өндірістік</a:t>
            </a:r>
            <a:r>
              <a:rPr lang="en-US" sz="2000" dirty="0">
                <a:solidFill>
                  <a:schemeClr val="bg1"/>
                </a:solidFill>
                <a:latin typeface="Times New Roman"/>
                <a:ea typeface="+mn-lt"/>
                <a:cs typeface="+mn-lt"/>
              </a:rPr>
              <a:t> </a:t>
            </a:r>
            <a:r>
              <a:rPr lang="en-US" sz="2000" dirty="0" err="1">
                <a:solidFill>
                  <a:schemeClr val="bg1"/>
                </a:solidFill>
                <a:latin typeface="Times New Roman"/>
                <a:ea typeface="+mn-lt"/>
                <a:cs typeface="+mn-lt"/>
              </a:rPr>
              <a:t>қолданысқа</a:t>
            </a:r>
            <a:r>
              <a:rPr lang="en-US" sz="2000" dirty="0">
                <a:solidFill>
                  <a:schemeClr val="bg1"/>
                </a:solidFill>
                <a:latin typeface="Times New Roman"/>
                <a:ea typeface="+mn-lt"/>
                <a:cs typeface="+mn-lt"/>
              </a:rPr>
              <a:t> </a:t>
            </a:r>
            <a:r>
              <a:rPr lang="en-US" sz="2000" dirty="0" err="1">
                <a:solidFill>
                  <a:schemeClr val="bg1"/>
                </a:solidFill>
                <a:latin typeface="Times New Roman"/>
                <a:ea typeface="+mn-lt"/>
                <a:cs typeface="+mn-lt"/>
              </a:rPr>
              <a:t>тиімді</a:t>
            </a:r>
            <a:r>
              <a:rPr lang="en-US" sz="2000" dirty="0">
                <a:solidFill>
                  <a:schemeClr val="bg1"/>
                </a:solidFill>
                <a:latin typeface="Times New Roman"/>
                <a:ea typeface="+mn-lt"/>
                <a:cs typeface="+mn-lt"/>
              </a:rPr>
              <a:t> </a:t>
            </a:r>
            <a:r>
              <a:rPr lang="en-US" sz="2000" dirty="0" err="1">
                <a:solidFill>
                  <a:schemeClr val="bg1"/>
                </a:solidFill>
                <a:latin typeface="Times New Roman"/>
                <a:ea typeface="+mn-lt"/>
                <a:cs typeface="+mn-lt"/>
              </a:rPr>
              <a:t>болатын</a:t>
            </a:r>
            <a:r>
              <a:rPr lang="en-US" sz="2000" dirty="0">
                <a:solidFill>
                  <a:schemeClr val="bg1"/>
                </a:solidFill>
                <a:latin typeface="Times New Roman"/>
                <a:ea typeface="+mn-lt"/>
                <a:cs typeface="+mn-lt"/>
              </a:rPr>
              <a:t>, </a:t>
            </a:r>
            <a:r>
              <a:rPr lang="en-US" sz="2000" b="1" dirty="0" err="1">
                <a:solidFill>
                  <a:schemeClr val="bg1"/>
                </a:solidFill>
                <a:latin typeface="Times New Roman"/>
                <a:ea typeface="+mn-lt"/>
                <a:cs typeface="+mn-lt"/>
              </a:rPr>
              <a:t>тұқым</a:t>
            </a:r>
            <a:r>
              <a:rPr lang="en-US" sz="2000" b="1" dirty="0">
                <a:solidFill>
                  <a:schemeClr val="bg1"/>
                </a:solidFill>
                <a:latin typeface="Times New Roman"/>
                <a:ea typeface="+mn-lt"/>
                <a:cs typeface="+mn-lt"/>
              </a:rPr>
              <a:t> </a:t>
            </a:r>
            <a:r>
              <a:rPr lang="en-US" sz="2000" b="1" dirty="0" err="1">
                <a:solidFill>
                  <a:schemeClr val="bg1"/>
                </a:solidFill>
                <a:latin typeface="Times New Roman"/>
                <a:ea typeface="+mn-lt"/>
                <a:cs typeface="+mn-lt"/>
              </a:rPr>
              <a:t>қуалайтын</a:t>
            </a:r>
            <a:r>
              <a:rPr lang="en-US" sz="2000" b="1" dirty="0">
                <a:solidFill>
                  <a:schemeClr val="bg1"/>
                </a:solidFill>
                <a:latin typeface="Times New Roman"/>
                <a:ea typeface="+mn-lt"/>
                <a:cs typeface="+mn-lt"/>
              </a:rPr>
              <a:t> </a:t>
            </a:r>
            <a:r>
              <a:rPr lang="en-US" sz="2000" b="1" dirty="0" err="1">
                <a:solidFill>
                  <a:schemeClr val="bg1"/>
                </a:solidFill>
                <a:latin typeface="Times New Roman"/>
                <a:ea typeface="+mn-lt"/>
                <a:cs typeface="+mn-lt"/>
              </a:rPr>
              <a:t>пайдалы</a:t>
            </a:r>
            <a:r>
              <a:rPr lang="en-US" sz="2000" b="1" dirty="0">
                <a:solidFill>
                  <a:schemeClr val="bg1"/>
                </a:solidFill>
                <a:latin typeface="Times New Roman"/>
                <a:ea typeface="+mn-lt"/>
                <a:cs typeface="+mn-lt"/>
              </a:rPr>
              <a:t> </a:t>
            </a:r>
            <a:r>
              <a:rPr lang="en-US" sz="2000" b="1" dirty="0" err="1">
                <a:solidFill>
                  <a:schemeClr val="bg1"/>
                </a:solidFill>
                <a:latin typeface="Times New Roman"/>
                <a:ea typeface="+mn-lt"/>
                <a:cs typeface="+mn-lt"/>
              </a:rPr>
              <a:t>қасиеттерге</a:t>
            </a:r>
            <a:r>
              <a:rPr lang="en-US" sz="2000" b="1" dirty="0">
                <a:solidFill>
                  <a:schemeClr val="bg1"/>
                </a:solidFill>
                <a:latin typeface="Times New Roman"/>
                <a:ea typeface="+mn-lt"/>
                <a:cs typeface="+mn-lt"/>
              </a:rPr>
              <a:t> </a:t>
            </a:r>
            <a:r>
              <a:rPr lang="en-US" sz="2000" b="1" dirty="0" err="1">
                <a:solidFill>
                  <a:schemeClr val="bg1"/>
                </a:solidFill>
                <a:latin typeface="Times New Roman"/>
                <a:ea typeface="+mn-lt"/>
                <a:cs typeface="+mn-lt"/>
              </a:rPr>
              <a:t>ие</a:t>
            </a:r>
            <a:r>
              <a:rPr lang="en-US" sz="2000" dirty="0">
                <a:solidFill>
                  <a:schemeClr val="bg1"/>
                </a:solidFill>
                <a:latin typeface="Times New Roman"/>
                <a:ea typeface="+mn-lt"/>
                <a:cs typeface="+mn-lt"/>
              </a:rPr>
              <a:t> </a:t>
            </a:r>
            <a:r>
              <a:rPr lang="en-US" sz="2000" dirty="0" err="1">
                <a:solidFill>
                  <a:schemeClr val="bg1"/>
                </a:solidFill>
                <a:latin typeface="Times New Roman"/>
                <a:ea typeface="+mn-lt"/>
                <a:cs typeface="+mn-lt"/>
              </a:rPr>
              <a:t>бионысан</a:t>
            </a:r>
            <a:r>
              <a:rPr lang="en-US" sz="2000" dirty="0">
                <a:solidFill>
                  <a:schemeClr val="bg1"/>
                </a:solidFill>
                <a:latin typeface="Times New Roman"/>
                <a:ea typeface="+mn-lt"/>
                <a:cs typeface="+mn-lt"/>
              </a:rPr>
              <a:t> </a:t>
            </a:r>
            <a:r>
              <a:rPr lang="en-US" sz="2000" b="1" dirty="0" err="1">
                <a:solidFill>
                  <a:schemeClr val="bg1"/>
                </a:solidFill>
                <a:latin typeface="Times New Roman"/>
                <a:ea typeface="+mn-lt"/>
                <a:cs typeface="+mn-lt"/>
              </a:rPr>
              <a:t>мутация</a:t>
            </a:r>
            <a:r>
              <a:rPr lang="en-US" sz="2000" b="1" dirty="0">
                <a:solidFill>
                  <a:schemeClr val="bg1"/>
                </a:solidFill>
                <a:latin typeface="Times New Roman"/>
                <a:ea typeface="+mn-lt"/>
                <a:cs typeface="+mn-lt"/>
              </a:rPr>
              <a:t> </a:t>
            </a:r>
            <a:r>
              <a:rPr lang="en-US" sz="2000" b="1" dirty="0" err="1">
                <a:solidFill>
                  <a:schemeClr val="bg1"/>
                </a:solidFill>
                <a:latin typeface="Times New Roman"/>
                <a:ea typeface="+mn-lt"/>
                <a:cs typeface="+mn-lt"/>
              </a:rPr>
              <a:t>арқылы</a:t>
            </a:r>
            <a:r>
              <a:rPr lang="en-US" sz="2000" dirty="0">
                <a:solidFill>
                  <a:schemeClr val="bg1"/>
                </a:solidFill>
                <a:latin typeface="Times New Roman"/>
                <a:ea typeface="+mn-lt"/>
                <a:cs typeface="+mn-lt"/>
              </a:rPr>
              <a:t> </a:t>
            </a:r>
            <a:r>
              <a:rPr lang="en-US" sz="2000" dirty="0" err="1">
                <a:solidFill>
                  <a:schemeClr val="bg1"/>
                </a:solidFill>
                <a:latin typeface="Times New Roman"/>
                <a:ea typeface="+mn-lt"/>
                <a:cs typeface="+mn-lt"/>
              </a:rPr>
              <a:t>алынуы</a:t>
            </a:r>
            <a:r>
              <a:rPr lang="en-US" sz="2000" dirty="0">
                <a:solidFill>
                  <a:schemeClr val="bg1"/>
                </a:solidFill>
                <a:latin typeface="Times New Roman"/>
                <a:ea typeface="+mn-lt"/>
                <a:cs typeface="+mn-lt"/>
              </a:rPr>
              <a:t> </a:t>
            </a:r>
            <a:r>
              <a:rPr lang="en-US" sz="2000" dirty="0" err="1">
                <a:solidFill>
                  <a:schemeClr val="bg1"/>
                </a:solidFill>
                <a:latin typeface="Times New Roman"/>
                <a:ea typeface="+mn-lt"/>
                <a:cs typeface="+mn-lt"/>
              </a:rPr>
              <a:t>тиіс</a:t>
            </a:r>
            <a:r>
              <a:rPr lang="en-US" sz="2000" dirty="0">
                <a:solidFill>
                  <a:schemeClr val="bg1"/>
                </a:solidFill>
                <a:latin typeface="Times New Roman"/>
                <a:ea typeface="+mn-lt"/>
                <a:cs typeface="+mn-lt"/>
              </a:rPr>
              <a:t>.</a:t>
            </a:r>
          </a:p>
          <a:p>
            <a:pPr algn="just"/>
            <a:br>
              <a:rPr lang="en-US" dirty="0"/>
            </a:br>
            <a:endParaRPr lang="en-US" sz="2000" dirty="0">
              <a:latin typeface="Times New Roman"/>
              <a:cs typeface="Times New Roman"/>
            </a:endParaRPr>
          </a:p>
          <a:p>
            <a:pPr algn="just"/>
            <a:r>
              <a:rPr lang="en-US" sz="2000" b="1" dirty="0">
                <a:solidFill>
                  <a:schemeClr val="bg1"/>
                </a:solidFill>
                <a:latin typeface="Times New Roman"/>
                <a:cs typeface="Times New Roman"/>
              </a:rPr>
              <a:t>XIX </a:t>
            </a:r>
            <a:r>
              <a:rPr lang="en-US" sz="2000" b="1" dirty="0" err="1">
                <a:solidFill>
                  <a:schemeClr val="bg1"/>
                </a:solidFill>
                <a:latin typeface="Times New Roman"/>
                <a:cs typeface="Times New Roman"/>
              </a:rPr>
              <a:t>ғасырдың</a:t>
            </a:r>
            <a:r>
              <a:rPr lang="en-US" sz="2000" b="1" dirty="0">
                <a:solidFill>
                  <a:schemeClr val="bg1"/>
                </a:solidFill>
                <a:latin typeface="Times New Roman"/>
                <a:cs typeface="Times New Roman"/>
              </a:rPr>
              <a:t> </a:t>
            </a:r>
            <a:r>
              <a:rPr lang="en-US" sz="2000" b="1" dirty="0" err="1">
                <a:solidFill>
                  <a:schemeClr val="bg1"/>
                </a:solidFill>
                <a:latin typeface="Times New Roman"/>
                <a:cs typeface="Times New Roman"/>
              </a:rPr>
              <a:t>екінші</a:t>
            </a:r>
            <a:r>
              <a:rPr lang="en-US" sz="2000" b="1" dirty="0">
                <a:solidFill>
                  <a:schemeClr val="bg1"/>
                </a:solidFill>
                <a:latin typeface="Times New Roman"/>
                <a:cs typeface="Times New Roman"/>
              </a:rPr>
              <a:t> </a:t>
            </a:r>
            <a:r>
              <a:rPr lang="en-US" sz="2000" b="1" dirty="0" err="1">
                <a:solidFill>
                  <a:schemeClr val="bg1"/>
                </a:solidFill>
                <a:latin typeface="Times New Roman"/>
                <a:cs typeface="Times New Roman"/>
              </a:rPr>
              <a:t>жартысында</a:t>
            </a:r>
            <a:r>
              <a:rPr lang="en-US" sz="2000" dirty="0">
                <a:solidFill>
                  <a:schemeClr val="bg1"/>
                </a:solidFill>
                <a:latin typeface="Times New Roman"/>
                <a:cs typeface="Times New Roman"/>
              </a:rPr>
              <a:t> </a:t>
            </a:r>
            <a:r>
              <a:rPr lang="en-US" sz="2000" dirty="0" err="1">
                <a:solidFill>
                  <a:schemeClr val="bg1"/>
                </a:solidFill>
                <a:latin typeface="Times New Roman"/>
                <a:cs typeface="Times New Roman"/>
              </a:rPr>
              <a:t>микроорганизмдер</a:t>
            </a:r>
            <a:r>
              <a:rPr lang="en-US" sz="2000" dirty="0">
                <a:solidFill>
                  <a:schemeClr val="bg1"/>
                </a:solidFill>
                <a:latin typeface="Times New Roman"/>
                <a:cs typeface="Times New Roman"/>
              </a:rPr>
              <a:t> </a:t>
            </a:r>
            <a:r>
              <a:rPr lang="en-US" sz="2000" dirty="0" err="1">
                <a:solidFill>
                  <a:schemeClr val="bg1"/>
                </a:solidFill>
                <a:latin typeface="Times New Roman"/>
                <a:cs typeface="Times New Roman"/>
              </a:rPr>
              <a:t>үшін</a:t>
            </a:r>
            <a:r>
              <a:rPr lang="en-US" sz="2000" dirty="0">
                <a:solidFill>
                  <a:schemeClr val="bg1"/>
                </a:solidFill>
                <a:latin typeface="Times New Roman"/>
                <a:cs typeface="Times New Roman"/>
              </a:rPr>
              <a:t> </a:t>
            </a:r>
            <a:r>
              <a:rPr lang="en-US" sz="2000" dirty="0" err="1">
                <a:solidFill>
                  <a:schemeClr val="bg1"/>
                </a:solidFill>
                <a:latin typeface="Times New Roman"/>
                <a:cs typeface="Times New Roman"/>
              </a:rPr>
              <a:t>өзгергіштіктің</a:t>
            </a:r>
            <a:r>
              <a:rPr lang="en-US" sz="2000" dirty="0">
                <a:solidFill>
                  <a:schemeClr val="bg1"/>
                </a:solidFill>
                <a:latin typeface="Times New Roman"/>
                <a:cs typeface="Times New Roman"/>
              </a:rPr>
              <a:t> </a:t>
            </a:r>
            <a:r>
              <a:rPr lang="en-US" sz="2000" dirty="0" err="1">
                <a:solidFill>
                  <a:schemeClr val="bg1"/>
                </a:solidFill>
                <a:latin typeface="Times New Roman"/>
                <a:cs typeface="Times New Roman"/>
              </a:rPr>
              <a:t>тағы</a:t>
            </a:r>
            <a:r>
              <a:rPr lang="en-US" sz="2000" dirty="0">
                <a:solidFill>
                  <a:schemeClr val="bg1"/>
                </a:solidFill>
                <a:latin typeface="Times New Roman"/>
                <a:cs typeface="Times New Roman"/>
              </a:rPr>
              <a:t> </a:t>
            </a:r>
            <a:r>
              <a:rPr lang="en-US" sz="2000" dirty="0" err="1">
                <a:solidFill>
                  <a:schemeClr val="bg1"/>
                </a:solidFill>
                <a:latin typeface="Times New Roman"/>
                <a:cs typeface="Times New Roman"/>
              </a:rPr>
              <a:t>бір</a:t>
            </a:r>
            <a:r>
              <a:rPr lang="en-US" sz="2000" dirty="0">
                <a:solidFill>
                  <a:schemeClr val="bg1"/>
                </a:solidFill>
                <a:latin typeface="Times New Roman"/>
                <a:cs typeface="Times New Roman"/>
              </a:rPr>
              <a:t> </a:t>
            </a:r>
            <a:r>
              <a:rPr lang="en-US" sz="2000" dirty="0" err="1">
                <a:solidFill>
                  <a:schemeClr val="bg1"/>
                </a:solidFill>
                <a:latin typeface="Times New Roman"/>
                <a:cs typeface="Times New Roman"/>
              </a:rPr>
              <a:t>көзі</a:t>
            </a:r>
            <a:r>
              <a:rPr lang="en-US" sz="2000" dirty="0">
                <a:solidFill>
                  <a:schemeClr val="bg1"/>
                </a:solidFill>
                <a:latin typeface="Times New Roman"/>
                <a:cs typeface="Times New Roman"/>
              </a:rPr>
              <a:t> </a:t>
            </a:r>
            <a:r>
              <a:rPr lang="en-US" sz="2000" dirty="0" err="1">
                <a:solidFill>
                  <a:schemeClr val="bg1"/>
                </a:solidFill>
                <a:latin typeface="Times New Roman"/>
                <a:cs typeface="Times New Roman"/>
              </a:rPr>
              <a:t>ашылды</a:t>
            </a:r>
            <a:r>
              <a:rPr lang="en-US" sz="2000" dirty="0">
                <a:solidFill>
                  <a:schemeClr val="bg1"/>
                </a:solidFill>
                <a:latin typeface="Times New Roman"/>
                <a:cs typeface="Times New Roman"/>
              </a:rPr>
              <a:t> — </a:t>
            </a:r>
            <a:r>
              <a:rPr lang="en-US" sz="2000" dirty="0" err="1">
                <a:solidFill>
                  <a:schemeClr val="bg1"/>
                </a:solidFill>
                <a:latin typeface="Times New Roman"/>
                <a:cs typeface="Times New Roman"/>
              </a:rPr>
              <a:t>бұл</a:t>
            </a:r>
            <a:r>
              <a:rPr lang="en-US" sz="2000" dirty="0">
                <a:solidFill>
                  <a:schemeClr val="bg1"/>
                </a:solidFill>
                <a:latin typeface="Times New Roman"/>
                <a:cs typeface="Times New Roman"/>
              </a:rPr>
              <a:t> </a:t>
            </a:r>
            <a:r>
              <a:rPr lang="en-US" sz="2000" b="1" dirty="0" err="1">
                <a:solidFill>
                  <a:schemeClr val="bg1"/>
                </a:solidFill>
                <a:latin typeface="Times New Roman"/>
                <a:cs typeface="Times New Roman"/>
              </a:rPr>
              <a:t>бөгде</a:t>
            </a:r>
            <a:r>
              <a:rPr lang="en-US" sz="2000" b="1" dirty="0">
                <a:solidFill>
                  <a:schemeClr val="bg1"/>
                </a:solidFill>
                <a:latin typeface="Times New Roman"/>
                <a:cs typeface="Times New Roman"/>
              </a:rPr>
              <a:t> </a:t>
            </a:r>
            <a:r>
              <a:rPr lang="en-US" sz="2000" b="1" dirty="0" err="1">
                <a:solidFill>
                  <a:schemeClr val="bg1"/>
                </a:solidFill>
                <a:latin typeface="Times New Roman"/>
                <a:cs typeface="Times New Roman"/>
              </a:rPr>
              <a:t>гендердің</a:t>
            </a:r>
            <a:r>
              <a:rPr lang="en-US" sz="2000" b="1" dirty="0">
                <a:solidFill>
                  <a:schemeClr val="bg1"/>
                </a:solidFill>
                <a:latin typeface="Times New Roman"/>
                <a:cs typeface="Times New Roman"/>
              </a:rPr>
              <a:t> </a:t>
            </a:r>
            <a:r>
              <a:rPr lang="en-US" sz="2000" b="1" dirty="0" err="1">
                <a:solidFill>
                  <a:schemeClr val="bg1"/>
                </a:solidFill>
                <a:latin typeface="Times New Roman"/>
                <a:cs typeface="Times New Roman"/>
              </a:rPr>
              <a:t>тасымалдануы</a:t>
            </a:r>
            <a:r>
              <a:rPr lang="en-US" sz="2000" dirty="0">
                <a:solidFill>
                  <a:schemeClr val="bg1"/>
                </a:solidFill>
                <a:latin typeface="Times New Roman"/>
                <a:cs typeface="Times New Roman"/>
              </a:rPr>
              <a:t>, </a:t>
            </a:r>
            <a:r>
              <a:rPr lang="en-US" sz="2000" dirty="0" err="1">
                <a:solidFill>
                  <a:schemeClr val="bg1"/>
                </a:solidFill>
                <a:latin typeface="Times New Roman"/>
                <a:cs typeface="Times New Roman"/>
              </a:rPr>
              <a:t>яғни</a:t>
            </a:r>
            <a:r>
              <a:rPr lang="en-US" sz="2000" dirty="0">
                <a:solidFill>
                  <a:schemeClr val="bg1"/>
                </a:solidFill>
                <a:latin typeface="Times New Roman"/>
                <a:cs typeface="Times New Roman"/>
              </a:rPr>
              <a:t> </a:t>
            </a:r>
            <a:r>
              <a:rPr lang="en-US" sz="2000" b="1" dirty="0" err="1">
                <a:solidFill>
                  <a:schemeClr val="bg1"/>
                </a:solidFill>
                <a:latin typeface="Times New Roman"/>
                <a:cs typeface="Times New Roman"/>
              </a:rPr>
              <a:t>табиғи</a:t>
            </a:r>
            <a:r>
              <a:rPr lang="en-US" sz="2000" b="1" dirty="0">
                <a:solidFill>
                  <a:schemeClr val="bg1"/>
                </a:solidFill>
                <a:latin typeface="Times New Roman"/>
                <a:cs typeface="Times New Roman"/>
              </a:rPr>
              <a:t> </a:t>
            </a:r>
            <a:r>
              <a:rPr lang="en-US" sz="2000" b="1" dirty="0" err="1">
                <a:solidFill>
                  <a:schemeClr val="bg1"/>
                </a:solidFill>
                <a:latin typeface="Times New Roman"/>
                <a:cs typeface="Times New Roman"/>
              </a:rPr>
              <a:t>гендік</a:t>
            </a:r>
            <a:r>
              <a:rPr lang="en-US" sz="2000" b="1" dirty="0">
                <a:solidFill>
                  <a:schemeClr val="bg1"/>
                </a:solidFill>
                <a:latin typeface="Times New Roman"/>
                <a:cs typeface="Times New Roman"/>
              </a:rPr>
              <a:t> </a:t>
            </a:r>
            <a:r>
              <a:rPr lang="en-US" sz="2000" b="1" dirty="0" err="1">
                <a:solidFill>
                  <a:schemeClr val="bg1"/>
                </a:solidFill>
                <a:latin typeface="Times New Roman"/>
                <a:cs typeface="Times New Roman"/>
              </a:rPr>
              <a:t>инженерия</a:t>
            </a:r>
            <a:r>
              <a:rPr lang="en-US" sz="2000" dirty="0">
                <a:solidFill>
                  <a:schemeClr val="bg1"/>
                </a:solidFill>
                <a:latin typeface="Times New Roman"/>
                <a:cs typeface="Times New Roman"/>
              </a:rPr>
              <a:t> </a:t>
            </a:r>
            <a:r>
              <a:rPr lang="en-US" sz="2000" dirty="0" err="1">
                <a:solidFill>
                  <a:schemeClr val="bg1"/>
                </a:solidFill>
                <a:latin typeface="Times New Roman"/>
                <a:cs typeface="Times New Roman"/>
              </a:rPr>
              <a:t>деп</a:t>
            </a:r>
            <a:r>
              <a:rPr lang="en-US" sz="2000" dirty="0">
                <a:solidFill>
                  <a:schemeClr val="bg1"/>
                </a:solidFill>
                <a:latin typeface="Times New Roman"/>
                <a:cs typeface="Times New Roman"/>
              </a:rPr>
              <a:t> </a:t>
            </a:r>
            <a:r>
              <a:rPr lang="en-US" sz="2000" dirty="0" err="1">
                <a:solidFill>
                  <a:schemeClr val="bg1"/>
                </a:solidFill>
                <a:latin typeface="Times New Roman"/>
                <a:cs typeface="Times New Roman"/>
              </a:rPr>
              <a:t>айтуға</a:t>
            </a:r>
            <a:r>
              <a:rPr lang="en-US" sz="2000" dirty="0">
                <a:solidFill>
                  <a:schemeClr val="bg1"/>
                </a:solidFill>
                <a:latin typeface="Times New Roman"/>
                <a:cs typeface="Times New Roman"/>
              </a:rPr>
              <a:t> </a:t>
            </a:r>
            <a:r>
              <a:rPr lang="en-US" sz="2000" dirty="0" err="1">
                <a:solidFill>
                  <a:schemeClr val="bg1"/>
                </a:solidFill>
                <a:latin typeface="Times New Roman"/>
                <a:cs typeface="Times New Roman"/>
              </a:rPr>
              <a:t>болады</a:t>
            </a:r>
            <a:r>
              <a:rPr lang="en-US" sz="2000" dirty="0">
                <a:solidFill>
                  <a:schemeClr val="bg1"/>
                </a:solidFill>
                <a:latin typeface="Times New Roman"/>
                <a:cs typeface="Times New Roman"/>
              </a:rPr>
              <a:t>.</a:t>
            </a:r>
          </a:p>
        </p:txBody>
      </p:sp>
    </p:spTree>
    <p:extLst>
      <p:ext uri="{BB962C8B-B14F-4D97-AF65-F5344CB8AC3E}">
        <p14:creationId xmlns:p14="http://schemas.microsoft.com/office/powerpoint/2010/main" val="3443317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D0CFE1-5499-D381-9539-263591DB77A4}"/>
              </a:ext>
            </a:extLst>
          </p:cNvPr>
          <p:cNvSpPr>
            <a:spLocks noGrp="1"/>
          </p:cNvSpPr>
          <p:nvPr>
            <p:ph type="title"/>
          </p:nvPr>
        </p:nvSpPr>
        <p:spPr/>
        <p:txBody>
          <a:bodyPr/>
          <a:lstStyle/>
          <a:p>
            <a:r>
              <a:rPr lang="ru-RU" b="1" i="1" err="1">
                <a:latin typeface="Times New Roman"/>
                <a:cs typeface="Times New Roman"/>
              </a:rPr>
              <a:t>Жоспар</a:t>
            </a:r>
            <a:r>
              <a:rPr lang="ru-RU" b="1" i="1" dirty="0">
                <a:latin typeface="Times New Roman"/>
                <a:cs typeface="Times New Roman"/>
              </a:rPr>
              <a:t>:</a:t>
            </a:r>
          </a:p>
        </p:txBody>
      </p:sp>
      <p:sp>
        <p:nvSpPr>
          <p:cNvPr id="4" name="Номер слайда 3">
            <a:extLst>
              <a:ext uri="{FF2B5EF4-FFF2-40B4-BE49-F238E27FC236}">
                <a16:creationId xmlns:a16="http://schemas.microsoft.com/office/drawing/2014/main" id="{5655F279-EB03-2C50-4327-19DC04552CE5}"/>
              </a:ext>
            </a:extLst>
          </p:cNvPr>
          <p:cNvSpPr>
            <a:spLocks noGrp="1"/>
          </p:cNvSpPr>
          <p:nvPr>
            <p:ph type="sldNum" sz="quarter" idx="12"/>
          </p:nvPr>
        </p:nvSpPr>
        <p:spPr/>
        <p:txBody>
          <a:bodyPr/>
          <a:lstStyle/>
          <a:p>
            <a:fld id="{285DC19C-03DA-4066-9FF7-D0BF1BC6D6F6}" type="slidenum">
              <a:rPr lang="ru-RU" smtClean="0"/>
              <a:t>2</a:t>
            </a:fld>
            <a:endParaRPr lang="ru-RU"/>
          </a:p>
        </p:txBody>
      </p:sp>
      <p:graphicFrame>
        <p:nvGraphicFramePr>
          <p:cNvPr id="5" name="Схема 4">
            <a:extLst>
              <a:ext uri="{FF2B5EF4-FFF2-40B4-BE49-F238E27FC236}">
                <a16:creationId xmlns:a16="http://schemas.microsoft.com/office/drawing/2014/main" id="{057BE8EC-D80F-73FE-5E7A-5B53EB7406DC}"/>
              </a:ext>
            </a:extLst>
          </p:cNvPr>
          <p:cNvGraphicFramePr/>
          <p:nvPr>
            <p:extLst>
              <p:ext uri="{D42A27DB-BD31-4B8C-83A1-F6EECF244321}">
                <p14:modId xmlns:p14="http://schemas.microsoft.com/office/powerpoint/2010/main" val="2743252958"/>
              </p:ext>
            </p:extLst>
          </p:nvPr>
        </p:nvGraphicFramePr>
        <p:xfrm>
          <a:off x="-313915" y="148666"/>
          <a:ext cx="10074685" cy="6396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4" name="Рисунок 73" descr="Контрольный список со сплошной заливкой">
            <a:extLst>
              <a:ext uri="{FF2B5EF4-FFF2-40B4-BE49-F238E27FC236}">
                <a16:creationId xmlns:a16="http://schemas.microsoft.com/office/drawing/2014/main" id="{29A25BF4-DBEE-B86E-F2EF-7BEC1153305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20741" y="2277035"/>
            <a:ext cx="2879164" cy="2871694"/>
          </a:xfrm>
          <a:prstGeom prst="rect">
            <a:avLst/>
          </a:prstGeom>
        </p:spPr>
      </p:pic>
    </p:spTree>
    <p:extLst>
      <p:ext uri="{BB962C8B-B14F-4D97-AF65-F5344CB8AC3E}">
        <p14:creationId xmlns:p14="http://schemas.microsoft.com/office/powerpoint/2010/main" val="807174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F282B5BA-154B-FF07-703C-87B416CC179E}"/>
              </a:ext>
            </a:extLst>
          </p:cNvPr>
          <p:cNvSpPr>
            <a:spLocks noGrp="1"/>
          </p:cNvSpPr>
          <p:nvPr>
            <p:ph type="sldNum" sz="quarter" idx="12"/>
          </p:nvPr>
        </p:nvSpPr>
        <p:spPr/>
        <p:txBody>
          <a:bodyPr/>
          <a:lstStyle/>
          <a:p>
            <a:fld id="{285DC19C-03DA-4066-9FF7-D0BF1BC6D6F6}" type="slidenum">
              <a:rPr lang="ru-RU" smtClean="0"/>
              <a:t>20</a:t>
            </a:fld>
            <a:endParaRPr lang="ru-RU"/>
          </a:p>
        </p:txBody>
      </p:sp>
      <p:pic>
        <p:nvPicPr>
          <p:cNvPr id="2" name="Рисунок 1" descr="Изображение выглядит как одежда, мультфильм, рукав, стоящий&#10;&#10;Содержимое, созданное искусственным интеллектом, может быть неверным.">
            <a:extLst>
              <a:ext uri="{FF2B5EF4-FFF2-40B4-BE49-F238E27FC236}">
                <a16:creationId xmlns:a16="http://schemas.microsoft.com/office/drawing/2014/main" id="{6887E93C-2B25-F944-A074-52335CFB81EC}"/>
              </a:ext>
            </a:extLst>
          </p:cNvPr>
          <p:cNvPicPr>
            <a:picLocks noChangeAspect="1"/>
          </p:cNvPicPr>
          <p:nvPr/>
        </p:nvPicPr>
        <p:blipFill>
          <a:blip r:embed="rId2"/>
          <a:stretch>
            <a:fillRect/>
          </a:stretch>
        </p:blipFill>
        <p:spPr>
          <a:xfrm>
            <a:off x="1165860" y="3148813"/>
            <a:ext cx="2095500" cy="3208020"/>
          </a:xfrm>
          <a:prstGeom prst="rect">
            <a:avLst/>
          </a:prstGeom>
        </p:spPr>
      </p:pic>
      <p:graphicFrame>
        <p:nvGraphicFramePr>
          <p:cNvPr id="5" name="Схема 4">
            <a:extLst>
              <a:ext uri="{FF2B5EF4-FFF2-40B4-BE49-F238E27FC236}">
                <a16:creationId xmlns:a16="http://schemas.microsoft.com/office/drawing/2014/main" id="{B35A9FF0-3378-4D65-C468-5BE50860B729}"/>
              </a:ext>
            </a:extLst>
          </p:cNvPr>
          <p:cNvGraphicFramePr/>
          <p:nvPr>
            <p:extLst>
              <p:ext uri="{D42A27DB-BD31-4B8C-83A1-F6EECF244321}">
                <p14:modId xmlns:p14="http://schemas.microsoft.com/office/powerpoint/2010/main" val="3548135308"/>
              </p:ext>
            </p:extLst>
          </p:nvPr>
        </p:nvGraphicFramePr>
        <p:xfrm>
          <a:off x="175260" y="-982980"/>
          <a:ext cx="6652260" cy="53873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53" name="TextBox 452">
            <a:extLst>
              <a:ext uri="{FF2B5EF4-FFF2-40B4-BE49-F238E27FC236}">
                <a16:creationId xmlns:a16="http://schemas.microsoft.com/office/drawing/2014/main" id="{20B18011-F9C6-61F9-CAC2-408F9BF655A6}"/>
              </a:ext>
            </a:extLst>
          </p:cNvPr>
          <p:cNvSpPr txBox="1"/>
          <p:nvPr/>
        </p:nvSpPr>
        <p:spPr>
          <a:xfrm>
            <a:off x="7101840" y="2019300"/>
            <a:ext cx="545592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err="1">
                <a:latin typeface="Times New Roman"/>
                <a:cs typeface="Times New Roman"/>
              </a:rPr>
              <a:t>Селекция</a:t>
            </a:r>
            <a:r>
              <a:rPr lang="en-US" b="1" i="1" dirty="0">
                <a:latin typeface="Times New Roman"/>
                <a:cs typeface="Times New Roman"/>
              </a:rPr>
              <a:t> — </a:t>
            </a:r>
            <a:r>
              <a:rPr lang="en-US" b="1" i="1" err="1">
                <a:latin typeface="Times New Roman"/>
                <a:cs typeface="Times New Roman"/>
              </a:rPr>
              <a:t>мутациялар</a:t>
            </a:r>
            <a:r>
              <a:rPr lang="en-US" b="1" i="1" dirty="0">
                <a:latin typeface="Times New Roman"/>
                <a:cs typeface="Times New Roman"/>
              </a:rPr>
              <a:t> </a:t>
            </a:r>
            <a:r>
              <a:rPr lang="en-US" b="1" i="1" err="1">
                <a:latin typeface="Times New Roman"/>
                <a:cs typeface="Times New Roman"/>
              </a:rPr>
              <a:t>нәтижесінде</a:t>
            </a:r>
            <a:r>
              <a:rPr lang="en-US" b="1" i="1" dirty="0">
                <a:latin typeface="Times New Roman"/>
                <a:cs typeface="Times New Roman"/>
              </a:rPr>
              <a:t> </a:t>
            </a:r>
            <a:r>
              <a:rPr lang="en-US" b="1" i="1" err="1">
                <a:latin typeface="Times New Roman"/>
                <a:cs typeface="Times New Roman"/>
              </a:rPr>
              <a:t>пайда</a:t>
            </a:r>
            <a:r>
              <a:rPr lang="en-US" b="1" i="1" dirty="0">
                <a:latin typeface="Times New Roman"/>
                <a:cs typeface="Times New Roman"/>
              </a:rPr>
              <a:t> </a:t>
            </a:r>
            <a:r>
              <a:rPr lang="en-US" b="1" i="1" err="1">
                <a:latin typeface="Times New Roman"/>
                <a:cs typeface="Times New Roman"/>
              </a:rPr>
              <a:t>болған</a:t>
            </a:r>
            <a:r>
              <a:rPr lang="en-US" b="1" i="1" dirty="0">
                <a:latin typeface="Times New Roman"/>
                <a:cs typeface="Times New Roman"/>
              </a:rPr>
              <a:t> </a:t>
            </a:r>
            <a:r>
              <a:rPr lang="en-US" b="1" i="1" err="1">
                <a:latin typeface="Times New Roman"/>
                <a:cs typeface="Times New Roman"/>
              </a:rPr>
              <a:t>табиғи</a:t>
            </a:r>
            <a:r>
              <a:rPr lang="en-US" b="1" i="1" dirty="0">
                <a:latin typeface="Times New Roman"/>
                <a:cs typeface="Times New Roman"/>
              </a:rPr>
              <a:t>, </a:t>
            </a:r>
            <a:r>
              <a:rPr lang="en-US" b="1" i="1" err="1">
                <a:latin typeface="Times New Roman"/>
                <a:cs typeface="Times New Roman"/>
              </a:rPr>
              <a:t>қалаулы</a:t>
            </a:r>
            <a:r>
              <a:rPr lang="en-US" b="1" i="1" dirty="0">
                <a:latin typeface="Times New Roman"/>
                <a:cs typeface="Times New Roman"/>
              </a:rPr>
              <a:t> </a:t>
            </a:r>
            <a:r>
              <a:rPr lang="en-US" b="1" i="1" err="1">
                <a:latin typeface="Times New Roman"/>
                <a:cs typeface="Times New Roman"/>
              </a:rPr>
              <a:t>өзгерістерді</a:t>
            </a:r>
            <a:r>
              <a:rPr lang="en-US" b="1" i="1" dirty="0">
                <a:latin typeface="Times New Roman"/>
                <a:cs typeface="Times New Roman"/>
              </a:rPr>
              <a:t> </a:t>
            </a:r>
            <a:r>
              <a:rPr lang="en-US" b="1" i="1" err="1">
                <a:latin typeface="Times New Roman"/>
                <a:cs typeface="Times New Roman"/>
              </a:rPr>
              <a:t>іріктеу</a:t>
            </a:r>
            <a:r>
              <a:rPr lang="en-US" b="1" i="1" dirty="0">
                <a:latin typeface="Times New Roman"/>
                <a:cs typeface="Times New Roman"/>
              </a:rPr>
              <a:t> </a:t>
            </a:r>
            <a:r>
              <a:rPr lang="en-US" b="1" i="1" err="1">
                <a:latin typeface="Times New Roman"/>
                <a:cs typeface="Times New Roman"/>
              </a:rPr>
              <a:t>процесі</a:t>
            </a:r>
            <a:r>
              <a:rPr lang="en-US" b="1" i="1" dirty="0">
                <a:latin typeface="Times New Roman"/>
                <a:cs typeface="Times New Roman"/>
              </a:rPr>
              <a:t>.</a:t>
            </a:r>
          </a:p>
        </p:txBody>
      </p:sp>
      <p:graphicFrame>
        <p:nvGraphicFramePr>
          <p:cNvPr id="777" name="Схема 776">
            <a:extLst>
              <a:ext uri="{FF2B5EF4-FFF2-40B4-BE49-F238E27FC236}">
                <a16:creationId xmlns:a16="http://schemas.microsoft.com/office/drawing/2014/main" id="{930A83A8-18CD-1597-C035-EF7B92BFC11A}"/>
              </a:ext>
            </a:extLst>
          </p:cNvPr>
          <p:cNvGraphicFramePr/>
          <p:nvPr>
            <p:extLst>
              <p:ext uri="{D42A27DB-BD31-4B8C-83A1-F6EECF244321}">
                <p14:modId xmlns:p14="http://schemas.microsoft.com/office/powerpoint/2010/main" val="2583140507"/>
              </p:ext>
            </p:extLst>
          </p:nvPr>
        </p:nvGraphicFramePr>
        <p:xfrm>
          <a:off x="3505200" y="3253740"/>
          <a:ext cx="8724900" cy="36042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3" name="Рисунок 32" descr="Сеть со сплошной заливкой">
            <a:extLst>
              <a:ext uri="{FF2B5EF4-FFF2-40B4-BE49-F238E27FC236}">
                <a16:creationId xmlns:a16="http://schemas.microsoft.com/office/drawing/2014/main" id="{5A7B9BB2-F3EE-E5A6-9726-A9B6EC2C95F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290810" y="514350"/>
            <a:ext cx="1196340" cy="1196340"/>
          </a:xfrm>
          <a:prstGeom prst="rect">
            <a:avLst/>
          </a:prstGeom>
        </p:spPr>
      </p:pic>
    </p:spTree>
    <p:extLst>
      <p:ext uri="{BB962C8B-B14F-4D97-AF65-F5344CB8AC3E}">
        <p14:creationId xmlns:p14="http://schemas.microsoft.com/office/powerpoint/2010/main" val="2869941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37" name="Rectangle 36">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13">
            <a:extLst>
              <a:ext uri="{FF2B5EF4-FFF2-40B4-BE49-F238E27FC236}">
                <a16:creationId xmlns:a16="http://schemas.microsoft.com/office/drawing/2014/main" id="{6E009C3D-28A4-FCBB-C0F2-F87FF22ECC82}"/>
              </a:ext>
            </a:extLst>
          </p:cNvPr>
          <p:cNvSpPr txBox="1"/>
          <p:nvPr/>
        </p:nvSpPr>
        <p:spPr>
          <a:xfrm>
            <a:off x="709955" y="1284762"/>
            <a:ext cx="10482113" cy="3639681"/>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90000"/>
              </a:lnSpc>
              <a:spcAft>
                <a:spcPts val="600"/>
              </a:spcAft>
            </a:pPr>
            <a:r>
              <a:rPr lang="en-US" sz="2000" b="1" err="1">
                <a:latin typeface="Times New Roman"/>
                <a:cs typeface="Times New Roman"/>
              </a:rPr>
              <a:t>Мутациялар</a:t>
            </a:r>
            <a:r>
              <a:rPr lang="en-US" sz="2000" b="1" dirty="0">
                <a:latin typeface="Times New Roman"/>
                <a:cs typeface="Times New Roman"/>
              </a:rPr>
              <a:t> </a:t>
            </a:r>
            <a:r>
              <a:rPr lang="en-US" sz="2000" b="1" err="1">
                <a:latin typeface="Times New Roman"/>
                <a:cs typeface="Times New Roman"/>
              </a:rPr>
              <a:t>келесі</a:t>
            </a:r>
            <a:r>
              <a:rPr lang="en-US" sz="2000" b="1" dirty="0">
                <a:latin typeface="Times New Roman"/>
                <a:cs typeface="Times New Roman"/>
              </a:rPr>
              <a:t> </a:t>
            </a:r>
            <a:r>
              <a:rPr lang="en-US" sz="2000" b="1" err="1">
                <a:latin typeface="Times New Roman"/>
                <a:cs typeface="Times New Roman"/>
              </a:rPr>
              <a:t>себептерге</a:t>
            </a:r>
            <a:r>
              <a:rPr lang="en-US" sz="2000" b="1" dirty="0">
                <a:latin typeface="Times New Roman"/>
                <a:cs typeface="Times New Roman"/>
              </a:rPr>
              <a:t> </a:t>
            </a:r>
            <a:r>
              <a:rPr lang="en-US" sz="2000" b="1" err="1">
                <a:latin typeface="Times New Roman"/>
                <a:cs typeface="Times New Roman"/>
              </a:rPr>
              <a:t>байланысты</a:t>
            </a:r>
            <a:r>
              <a:rPr lang="en-US" sz="2000" b="1" dirty="0">
                <a:latin typeface="Times New Roman"/>
                <a:cs typeface="Times New Roman"/>
              </a:rPr>
              <a:t> </a:t>
            </a:r>
            <a:r>
              <a:rPr lang="en-US" sz="2000" b="1" err="1">
                <a:latin typeface="Times New Roman"/>
                <a:cs typeface="Times New Roman"/>
              </a:rPr>
              <a:t>болуы</a:t>
            </a:r>
            <a:r>
              <a:rPr lang="en-US" sz="2000" b="1" dirty="0">
                <a:latin typeface="Times New Roman"/>
                <a:cs typeface="Times New Roman"/>
              </a:rPr>
              <a:t> </a:t>
            </a:r>
            <a:r>
              <a:rPr lang="en-US" sz="2000" b="1" err="1">
                <a:latin typeface="Times New Roman"/>
                <a:cs typeface="Times New Roman"/>
              </a:rPr>
              <a:t>мүмкін</a:t>
            </a:r>
            <a:r>
              <a:rPr lang="en-US" sz="2000" b="1" dirty="0">
                <a:latin typeface="Times New Roman"/>
                <a:cs typeface="Times New Roman"/>
              </a:rPr>
              <a:t>:</a:t>
            </a:r>
            <a:endParaRPr lang="en-US" sz="2000" dirty="0">
              <a:latin typeface="Times New Roman"/>
              <a:cs typeface="Times New Roman"/>
            </a:endParaRPr>
          </a:p>
          <a:p>
            <a:pPr marL="285750" indent="-228600" algn="just">
              <a:lnSpc>
                <a:spcPct val="90000"/>
              </a:lnSpc>
              <a:spcAft>
                <a:spcPts val="600"/>
              </a:spcAft>
              <a:buFont typeface="Arial" panose="020B0604020202020204" pitchFamily="34" charset="0"/>
              <a:buChar char="•"/>
            </a:pPr>
            <a:r>
              <a:rPr lang="en-US" sz="2000" b="1" err="1">
                <a:latin typeface="Times New Roman"/>
                <a:cs typeface="Times New Roman"/>
              </a:rPr>
              <a:t>Репликонның</a:t>
            </a:r>
            <a:r>
              <a:rPr lang="en-US" sz="2000" b="1" dirty="0">
                <a:latin typeface="Times New Roman"/>
                <a:cs typeface="Times New Roman"/>
              </a:rPr>
              <a:t> </a:t>
            </a:r>
            <a:r>
              <a:rPr lang="en-US" sz="2000" b="1" err="1">
                <a:latin typeface="Times New Roman"/>
                <a:cs typeface="Times New Roman"/>
              </a:rPr>
              <a:t>қайта</a:t>
            </a:r>
            <a:r>
              <a:rPr lang="en-US" sz="2000" b="1" dirty="0">
                <a:latin typeface="Times New Roman"/>
                <a:cs typeface="Times New Roman"/>
              </a:rPr>
              <a:t> </a:t>
            </a:r>
            <a:r>
              <a:rPr lang="en-US" sz="2000" b="1" err="1">
                <a:latin typeface="Times New Roman"/>
                <a:cs typeface="Times New Roman"/>
              </a:rPr>
              <a:t>құрылуына</a:t>
            </a:r>
            <a:r>
              <a:rPr lang="en-US" sz="2000" dirty="0">
                <a:latin typeface="Times New Roman"/>
                <a:cs typeface="Times New Roman"/>
              </a:rPr>
              <a:t> (</a:t>
            </a:r>
            <a:r>
              <a:rPr lang="en-US" sz="2000" err="1">
                <a:latin typeface="Times New Roman"/>
                <a:cs typeface="Times New Roman"/>
              </a:rPr>
              <a:t>оның</a:t>
            </a:r>
            <a:r>
              <a:rPr lang="en-US" sz="2000" dirty="0">
                <a:latin typeface="Times New Roman"/>
                <a:cs typeface="Times New Roman"/>
              </a:rPr>
              <a:t> </a:t>
            </a:r>
            <a:r>
              <a:rPr lang="en-US" sz="2000" err="1">
                <a:latin typeface="Times New Roman"/>
                <a:cs typeface="Times New Roman"/>
              </a:rPr>
              <a:t>құрамындағы</a:t>
            </a:r>
            <a:r>
              <a:rPr lang="en-US" sz="2000" dirty="0">
                <a:latin typeface="Times New Roman"/>
                <a:cs typeface="Times New Roman"/>
              </a:rPr>
              <a:t> </a:t>
            </a:r>
            <a:r>
              <a:rPr lang="en-US" sz="2000" err="1">
                <a:latin typeface="Times New Roman"/>
                <a:cs typeface="Times New Roman"/>
              </a:rPr>
              <a:t>гендердің</a:t>
            </a:r>
            <a:r>
              <a:rPr lang="en-US" sz="2000" dirty="0">
                <a:latin typeface="Times New Roman"/>
                <a:cs typeface="Times New Roman"/>
              </a:rPr>
              <a:t> </a:t>
            </a:r>
            <a:r>
              <a:rPr lang="en-US" sz="2000" err="1">
                <a:latin typeface="Times New Roman"/>
                <a:cs typeface="Times New Roman"/>
              </a:rPr>
              <a:t>саны</a:t>
            </a:r>
            <a:r>
              <a:rPr lang="en-US" sz="2000" dirty="0">
                <a:latin typeface="Times New Roman"/>
                <a:cs typeface="Times New Roman"/>
              </a:rPr>
              <a:t> </a:t>
            </a:r>
            <a:r>
              <a:rPr lang="en-US" sz="2000" err="1">
                <a:latin typeface="Times New Roman"/>
                <a:cs typeface="Times New Roman"/>
              </a:rPr>
              <a:t>мен</a:t>
            </a:r>
            <a:r>
              <a:rPr lang="en-US" sz="2000" dirty="0">
                <a:latin typeface="Times New Roman"/>
                <a:cs typeface="Times New Roman"/>
              </a:rPr>
              <a:t> </a:t>
            </a:r>
            <a:r>
              <a:rPr lang="en-US" sz="2000" err="1">
                <a:latin typeface="Times New Roman"/>
                <a:cs typeface="Times New Roman"/>
              </a:rPr>
              <a:t>орналасу</a:t>
            </a:r>
            <a:r>
              <a:rPr lang="en-US" sz="2000" dirty="0">
                <a:latin typeface="Times New Roman"/>
                <a:cs typeface="Times New Roman"/>
              </a:rPr>
              <a:t> </a:t>
            </a:r>
            <a:r>
              <a:rPr lang="en-US" sz="2000" err="1">
                <a:latin typeface="Times New Roman"/>
                <a:cs typeface="Times New Roman"/>
              </a:rPr>
              <a:t>реттілігінің</a:t>
            </a:r>
            <a:r>
              <a:rPr lang="en-US" sz="2000" dirty="0">
                <a:latin typeface="Times New Roman"/>
                <a:cs typeface="Times New Roman"/>
              </a:rPr>
              <a:t> </a:t>
            </a:r>
            <a:r>
              <a:rPr lang="en-US" sz="2000" err="1">
                <a:latin typeface="Times New Roman"/>
                <a:cs typeface="Times New Roman"/>
              </a:rPr>
              <a:t>өзгеруі</a:t>
            </a:r>
            <a:r>
              <a:rPr lang="en-US" sz="2000" dirty="0">
                <a:latin typeface="Times New Roman"/>
                <a:cs typeface="Times New Roman"/>
              </a:rPr>
              <a:t>);</a:t>
            </a:r>
          </a:p>
          <a:p>
            <a:pPr marL="285750" indent="-228600" algn="just">
              <a:lnSpc>
                <a:spcPct val="90000"/>
              </a:lnSpc>
              <a:spcAft>
                <a:spcPts val="600"/>
              </a:spcAft>
              <a:buFont typeface="Arial" panose="020B0604020202020204" pitchFamily="34" charset="0"/>
              <a:buChar char="•"/>
            </a:pPr>
            <a:r>
              <a:rPr lang="en-US" sz="2000" b="1" err="1">
                <a:latin typeface="Times New Roman"/>
                <a:cs typeface="Times New Roman"/>
              </a:rPr>
              <a:t>Жекелеген</a:t>
            </a:r>
            <a:r>
              <a:rPr lang="en-US" sz="2000" b="1" dirty="0">
                <a:latin typeface="Times New Roman"/>
                <a:cs typeface="Times New Roman"/>
              </a:rPr>
              <a:t> </a:t>
            </a:r>
            <a:r>
              <a:rPr lang="en-US" sz="2000" b="1" err="1">
                <a:latin typeface="Times New Roman"/>
                <a:cs typeface="Times New Roman"/>
              </a:rPr>
              <a:t>геннің</a:t>
            </a:r>
            <a:r>
              <a:rPr lang="en-US" sz="2000" b="1" dirty="0">
                <a:latin typeface="Times New Roman"/>
                <a:cs typeface="Times New Roman"/>
              </a:rPr>
              <a:t> </a:t>
            </a:r>
            <a:r>
              <a:rPr lang="en-US" sz="2000" b="1" err="1">
                <a:latin typeface="Times New Roman"/>
                <a:cs typeface="Times New Roman"/>
              </a:rPr>
              <a:t>ішінде</a:t>
            </a:r>
            <a:r>
              <a:rPr lang="en-US" sz="2000" b="1" dirty="0">
                <a:latin typeface="Times New Roman"/>
                <a:cs typeface="Times New Roman"/>
              </a:rPr>
              <a:t> </a:t>
            </a:r>
            <a:r>
              <a:rPr lang="en-US" sz="2000" b="1" err="1">
                <a:latin typeface="Times New Roman"/>
                <a:cs typeface="Times New Roman"/>
              </a:rPr>
              <a:t>болатын</a:t>
            </a:r>
            <a:r>
              <a:rPr lang="en-US" sz="2000" b="1" dirty="0">
                <a:latin typeface="Times New Roman"/>
                <a:cs typeface="Times New Roman"/>
              </a:rPr>
              <a:t> </a:t>
            </a:r>
            <a:r>
              <a:rPr lang="en-US" sz="2000" b="1" err="1">
                <a:latin typeface="Times New Roman"/>
                <a:cs typeface="Times New Roman"/>
              </a:rPr>
              <a:t>өзгерістерге</a:t>
            </a:r>
            <a:r>
              <a:rPr lang="en-US" sz="2000" dirty="0">
                <a:latin typeface="Times New Roman"/>
                <a:cs typeface="Times New Roman"/>
              </a:rPr>
              <a:t>.</a:t>
            </a:r>
          </a:p>
          <a:p>
            <a:pPr indent="-228600" algn="just">
              <a:lnSpc>
                <a:spcPct val="90000"/>
              </a:lnSpc>
              <a:spcAft>
                <a:spcPts val="600"/>
              </a:spcAft>
              <a:buFont typeface="Arial" panose="020B0604020202020204" pitchFamily="34" charset="0"/>
              <a:buChar char="•"/>
            </a:pPr>
            <a:endParaRPr lang="en-US" sz="2000" dirty="0">
              <a:latin typeface="Times New Roman"/>
              <a:cs typeface="Times New Roman"/>
            </a:endParaRPr>
          </a:p>
          <a:p>
            <a:pPr algn="just">
              <a:lnSpc>
                <a:spcPct val="90000"/>
              </a:lnSpc>
              <a:spcAft>
                <a:spcPts val="600"/>
              </a:spcAft>
            </a:pPr>
            <a:r>
              <a:rPr lang="en-US" sz="2000" b="1" err="1">
                <a:latin typeface="Times New Roman"/>
                <a:cs typeface="Times New Roman"/>
              </a:rPr>
              <a:t>Спонтанды</a:t>
            </a:r>
            <a:r>
              <a:rPr lang="en-US" sz="2000" b="1" dirty="0">
                <a:latin typeface="Times New Roman"/>
                <a:cs typeface="Times New Roman"/>
              </a:rPr>
              <a:t> </a:t>
            </a:r>
            <a:r>
              <a:rPr lang="en-US" sz="2000" b="1" err="1">
                <a:latin typeface="Times New Roman"/>
                <a:cs typeface="Times New Roman"/>
              </a:rPr>
              <a:t>мутациялар</a:t>
            </a:r>
            <a:r>
              <a:rPr lang="en-US" sz="2000" dirty="0">
                <a:latin typeface="Times New Roman"/>
                <a:cs typeface="Times New Roman"/>
              </a:rPr>
              <a:t> —</a:t>
            </a:r>
          </a:p>
          <a:p>
            <a:pPr indent="-228600" algn="just">
              <a:lnSpc>
                <a:spcPct val="90000"/>
              </a:lnSpc>
              <a:spcAft>
                <a:spcPts val="600"/>
              </a:spcAft>
              <a:buFont typeface="Arial" panose="020B0604020202020204" pitchFamily="34" charset="0"/>
              <a:buChar char="•"/>
            </a:pPr>
            <a:r>
              <a:rPr lang="en-US" sz="2000" err="1">
                <a:latin typeface="Times New Roman"/>
                <a:cs typeface="Times New Roman"/>
              </a:rPr>
              <a:t>Бұл</a:t>
            </a:r>
            <a:r>
              <a:rPr lang="en-US" sz="2000" dirty="0">
                <a:latin typeface="Times New Roman"/>
                <a:cs typeface="Times New Roman"/>
              </a:rPr>
              <a:t> </a:t>
            </a:r>
            <a:r>
              <a:rPr lang="en-US" sz="2000" b="1" err="1">
                <a:latin typeface="Times New Roman"/>
                <a:cs typeface="Times New Roman"/>
              </a:rPr>
              <a:t>жасушалар</a:t>
            </a:r>
            <a:r>
              <a:rPr lang="en-US" sz="2000" b="1" dirty="0">
                <a:latin typeface="Times New Roman"/>
                <a:cs typeface="Times New Roman"/>
              </a:rPr>
              <a:t> </a:t>
            </a:r>
            <a:r>
              <a:rPr lang="en-US" sz="2000" b="1" err="1">
                <a:latin typeface="Times New Roman"/>
                <a:cs typeface="Times New Roman"/>
              </a:rPr>
              <a:t>популяциясында</a:t>
            </a:r>
            <a:r>
              <a:rPr lang="en-US" sz="2000" b="1" dirty="0">
                <a:latin typeface="Times New Roman"/>
                <a:cs typeface="Times New Roman"/>
              </a:rPr>
              <a:t> </a:t>
            </a:r>
            <a:r>
              <a:rPr lang="en-US" sz="2000" b="1" err="1">
                <a:latin typeface="Times New Roman"/>
                <a:cs typeface="Times New Roman"/>
              </a:rPr>
              <a:t>ешқандай</a:t>
            </a:r>
            <a:r>
              <a:rPr lang="en-US" sz="2000" b="1" dirty="0">
                <a:latin typeface="Times New Roman"/>
                <a:cs typeface="Times New Roman"/>
              </a:rPr>
              <a:t> </a:t>
            </a:r>
            <a:r>
              <a:rPr lang="en-US" sz="2000" b="1" err="1">
                <a:latin typeface="Times New Roman"/>
                <a:cs typeface="Times New Roman"/>
              </a:rPr>
              <a:t>арнайы</a:t>
            </a:r>
            <a:r>
              <a:rPr lang="en-US" sz="2000" b="1" dirty="0">
                <a:latin typeface="Times New Roman"/>
                <a:cs typeface="Times New Roman"/>
              </a:rPr>
              <a:t> </a:t>
            </a:r>
            <a:r>
              <a:rPr lang="en-US" sz="2000" b="1" err="1">
                <a:latin typeface="Times New Roman"/>
                <a:cs typeface="Times New Roman"/>
              </a:rPr>
              <a:t>әсерсіз</a:t>
            </a:r>
            <a:r>
              <a:rPr lang="en-US" sz="2000" dirty="0">
                <a:latin typeface="Times New Roman"/>
                <a:cs typeface="Times New Roman"/>
              </a:rPr>
              <a:t> </a:t>
            </a:r>
            <a:r>
              <a:rPr lang="en-US" sz="2000" err="1">
                <a:latin typeface="Times New Roman"/>
                <a:cs typeface="Times New Roman"/>
              </a:rPr>
              <a:t>өздігінен</a:t>
            </a:r>
            <a:r>
              <a:rPr lang="en-US" sz="2000" dirty="0">
                <a:latin typeface="Times New Roman"/>
                <a:cs typeface="Times New Roman"/>
              </a:rPr>
              <a:t> </a:t>
            </a:r>
            <a:r>
              <a:rPr lang="en-US" sz="2000" err="1">
                <a:latin typeface="Times New Roman"/>
                <a:cs typeface="Times New Roman"/>
              </a:rPr>
              <a:t>пайда</a:t>
            </a:r>
            <a:r>
              <a:rPr lang="en-US" sz="2000" dirty="0">
                <a:latin typeface="Times New Roman"/>
                <a:cs typeface="Times New Roman"/>
              </a:rPr>
              <a:t> </a:t>
            </a:r>
            <a:r>
              <a:rPr lang="en-US" sz="2000" err="1">
                <a:latin typeface="Times New Roman"/>
                <a:cs typeface="Times New Roman"/>
              </a:rPr>
              <a:t>болатын</a:t>
            </a:r>
            <a:r>
              <a:rPr lang="en-US" sz="2000" dirty="0">
                <a:latin typeface="Times New Roman"/>
                <a:cs typeface="Times New Roman"/>
              </a:rPr>
              <a:t> </a:t>
            </a:r>
            <a:r>
              <a:rPr lang="en-US" sz="2000" err="1">
                <a:latin typeface="Times New Roman"/>
                <a:cs typeface="Times New Roman"/>
              </a:rPr>
              <a:t>мутациялар</a:t>
            </a:r>
            <a:r>
              <a:rPr lang="en-US" sz="2000" dirty="0">
                <a:latin typeface="Times New Roman"/>
                <a:cs typeface="Times New Roman"/>
              </a:rPr>
              <a:t>.</a:t>
            </a:r>
          </a:p>
          <a:p>
            <a:pPr indent="-228600" algn="just">
              <a:lnSpc>
                <a:spcPct val="90000"/>
              </a:lnSpc>
              <a:spcAft>
                <a:spcPts val="600"/>
              </a:spcAft>
              <a:buFont typeface="Arial" panose="020B0604020202020204" pitchFamily="34" charset="0"/>
              <a:buChar char="•"/>
            </a:pPr>
            <a:r>
              <a:rPr lang="en-US" sz="2000" err="1">
                <a:latin typeface="Times New Roman"/>
                <a:cs typeface="Times New Roman"/>
              </a:rPr>
              <a:t>Микроорганизмдер</a:t>
            </a:r>
            <a:r>
              <a:rPr lang="en-US" sz="2000" dirty="0">
                <a:latin typeface="Times New Roman"/>
                <a:cs typeface="Times New Roman"/>
              </a:rPr>
              <a:t> </a:t>
            </a:r>
            <a:r>
              <a:rPr lang="en-US" sz="2000" err="1">
                <a:latin typeface="Times New Roman"/>
                <a:cs typeface="Times New Roman"/>
              </a:rPr>
              <a:t>популяциясында</a:t>
            </a:r>
            <a:r>
              <a:rPr lang="en-US" sz="2000" dirty="0">
                <a:latin typeface="Times New Roman"/>
                <a:cs typeface="Times New Roman"/>
              </a:rPr>
              <a:t> </a:t>
            </a:r>
            <a:r>
              <a:rPr lang="en-US" sz="2000" b="1" err="1">
                <a:latin typeface="Times New Roman"/>
                <a:cs typeface="Times New Roman"/>
              </a:rPr>
              <a:t>кез</a:t>
            </a:r>
            <a:r>
              <a:rPr lang="en-US" sz="2000" b="1" dirty="0">
                <a:latin typeface="Times New Roman"/>
                <a:cs typeface="Times New Roman"/>
              </a:rPr>
              <a:t> </a:t>
            </a:r>
            <a:r>
              <a:rPr lang="en-US" sz="2000" b="1" err="1">
                <a:latin typeface="Times New Roman"/>
                <a:cs typeface="Times New Roman"/>
              </a:rPr>
              <a:t>келген</a:t>
            </a:r>
            <a:r>
              <a:rPr lang="en-US" sz="2000" b="1" dirty="0">
                <a:latin typeface="Times New Roman"/>
                <a:cs typeface="Times New Roman"/>
              </a:rPr>
              <a:t> </a:t>
            </a:r>
            <a:r>
              <a:rPr lang="en-US" sz="2000" b="1" err="1">
                <a:latin typeface="Times New Roman"/>
                <a:cs typeface="Times New Roman"/>
              </a:rPr>
              <a:t>белгі</a:t>
            </a:r>
            <a:r>
              <a:rPr lang="en-US" sz="2000" b="1" dirty="0">
                <a:latin typeface="Times New Roman"/>
                <a:cs typeface="Times New Roman"/>
              </a:rPr>
              <a:t> </a:t>
            </a:r>
            <a:r>
              <a:rPr lang="en-US" sz="2000" b="1" err="1">
                <a:latin typeface="Times New Roman"/>
                <a:cs typeface="Times New Roman"/>
              </a:rPr>
              <a:t>бойынша</a:t>
            </a:r>
            <a:r>
              <a:rPr lang="en-US" sz="2000" dirty="0">
                <a:latin typeface="Times New Roman"/>
                <a:cs typeface="Times New Roman"/>
              </a:rPr>
              <a:t> </a:t>
            </a:r>
            <a:r>
              <a:rPr lang="en-US" sz="2000" err="1">
                <a:latin typeface="Times New Roman"/>
                <a:cs typeface="Times New Roman"/>
              </a:rPr>
              <a:t>жасушалар</a:t>
            </a:r>
            <a:r>
              <a:rPr lang="en-US" sz="2000" dirty="0">
                <a:latin typeface="Times New Roman"/>
                <a:cs typeface="Times New Roman"/>
              </a:rPr>
              <a:t> </a:t>
            </a:r>
            <a:r>
              <a:rPr lang="en-US" sz="2000" b="1" err="1">
                <a:latin typeface="Times New Roman"/>
                <a:cs typeface="Times New Roman"/>
              </a:rPr>
              <a:t>вариациялық</a:t>
            </a:r>
            <a:r>
              <a:rPr lang="en-US" sz="2000" b="1" dirty="0">
                <a:latin typeface="Times New Roman"/>
                <a:cs typeface="Times New Roman"/>
              </a:rPr>
              <a:t> </a:t>
            </a:r>
            <a:r>
              <a:rPr lang="en-US" sz="2000" b="1" err="1">
                <a:latin typeface="Times New Roman"/>
                <a:cs typeface="Times New Roman"/>
              </a:rPr>
              <a:t>қатар</a:t>
            </a:r>
            <a:r>
              <a:rPr lang="en-US" sz="2000" dirty="0">
                <a:latin typeface="Times New Roman"/>
                <a:cs typeface="Times New Roman"/>
              </a:rPr>
              <a:t> </a:t>
            </a:r>
            <a:r>
              <a:rPr lang="en-US" sz="2000" err="1">
                <a:latin typeface="Times New Roman"/>
                <a:cs typeface="Times New Roman"/>
              </a:rPr>
              <a:t>түзеді</a:t>
            </a:r>
            <a:r>
              <a:rPr lang="en-US" sz="2000" dirty="0">
                <a:latin typeface="Times New Roman"/>
                <a:cs typeface="Times New Roman"/>
              </a:rPr>
              <a:t>.</a:t>
            </a:r>
          </a:p>
          <a:p>
            <a:pPr marL="285750" indent="-228600" algn="just">
              <a:lnSpc>
                <a:spcPct val="90000"/>
              </a:lnSpc>
              <a:spcAft>
                <a:spcPts val="600"/>
              </a:spcAft>
              <a:buFont typeface="Arial" panose="020B0604020202020204" pitchFamily="34" charset="0"/>
              <a:buChar char="•"/>
            </a:pPr>
            <a:r>
              <a:rPr lang="en-US" sz="2000" err="1">
                <a:latin typeface="Times New Roman"/>
                <a:cs typeface="Times New Roman"/>
              </a:rPr>
              <a:t>Клеткалардың</a:t>
            </a:r>
            <a:r>
              <a:rPr lang="en-US" sz="2000" dirty="0">
                <a:latin typeface="Times New Roman"/>
                <a:cs typeface="Times New Roman"/>
              </a:rPr>
              <a:t> </a:t>
            </a:r>
            <a:r>
              <a:rPr lang="en-US" sz="2000" err="1">
                <a:latin typeface="Times New Roman"/>
                <a:cs typeface="Times New Roman"/>
              </a:rPr>
              <a:t>көпшілігі</a:t>
            </a:r>
            <a:r>
              <a:rPr lang="en-US" sz="2000" dirty="0">
                <a:latin typeface="Times New Roman"/>
                <a:cs typeface="Times New Roman"/>
              </a:rPr>
              <a:t> </a:t>
            </a:r>
            <a:r>
              <a:rPr lang="en-US" sz="2000" err="1">
                <a:latin typeface="Times New Roman"/>
                <a:cs typeface="Times New Roman"/>
              </a:rPr>
              <a:t>белгілі</a:t>
            </a:r>
            <a:r>
              <a:rPr lang="en-US" sz="2000" dirty="0">
                <a:latin typeface="Times New Roman"/>
                <a:cs typeface="Times New Roman"/>
              </a:rPr>
              <a:t> </a:t>
            </a:r>
            <a:r>
              <a:rPr lang="en-US" sz="2000" err="1">
                <a:latin typeface="Times New Roman"/>
                <a:cs typeface="Times New Roman"/>
              </a:rPr>
              <a:t>бір</a:t>
            </a:r>
            <a:r>
              <a:rPr lang="en-US" sz="2000" dirty="0">
                <a:latin typeface="Times New Roman"/>
                <a:cs typeface="Times New Roman"/>
              </a:rPr>
              <a:t> </a:t>
            </a:r>
            <a:r>
              <a:rPr lang="en-US" sz="2000" b="1" err="1">
                <a:latin typeface="Times New Roman"/>
                <a:cs typeface="Times New Roman"/>
              </a:rPr>
              <a:t>белгінің</a:t>
            </a:r>
            <a:r>
              <a:rPr lang="en-US" sz="2000" b="1" dirty="0">
                <a:latin typeface="Times New Roman"/>
                <a:cs typeface="Times New Roman"/>
              </a:rPr>
              <a:t> </a:t>
            </a:r>
            <a:r>
              <a:rPr lang="en-US" sz="2000" b="1" err="1">
                <a:latin typeface="Times New Roman"/>
                <a:cs typeface="Times New Roman"/>
              </a:rPr>
              <a:t>орташа</a:t>
            </a:r>
            <a:r>
              <a:rPr lang="en-US" sz="2000" b="1" dirty="0">
                <a:latin typeface="Times New Roman"/>
                <a:cs typeface="Times New Roman"/>
              </a:rPr>
              <a:t> </a:t>
            </a:r>
            <a:r>
              <a:rPr lang="en-US" sz="2000" b="1" err="1">
                <a:latin typeface="Times New Roman"/>
                <a:cs typeface="Times New Roman"/>
              </a:rPr>
              <a:t>деңгейіне</a:t>
            </a:r>
            <a:r>
              <a:rPr lang="en-US" sz="2000" dirty="0">
                <a:latin typeface="Times New Roman"/>
                <a:cs typeface="Times New Roman"/>
              </a:rPr>
              <a:t> </a:t>
            </a:r>
            <a:r>
              <a:rPr lang="en-US" sz="2000" err="1">
                <a:latin typeface="Times New Roman"/>
                <a:cs typeface="Times New Roman"/>
              </a:rPr>
              <a:t>ие</a:t>
            </a:r>
            <a:r>
              <a:rPr lang="en-US" sz="2000" dirty="0">
                <a:latin typeface="Times New Roman"/>
                <a:cs typeface="Times New Roman"/>
              </a:rPr>
              <a:t>.</a:t>
            </a:r>
          </a:p>
          <a:p>
            <a:pPr marL="285750" indent="-228600" algn="just">
              <a:lnSpc>
                <a:spcPct val="90000"/>
              </a:lnSpc>
              <a:spcAft>
                <a:spcPts val="600"/>
              </a:spcAft>
              <a:buFont typeface="Arial" panose="020B0604020202020204" pitchFamily="34" charset="0"/>
              <a:buChar char="•"/>
            </a:pPr>
            <a:r>
              <a:rPr lang="en-US" sz="2000" b="1" err="1">
                <a:latin typeface="Times New Roman"/>
                <a:cs typeface="Times New Roman"/>
              </a:rPr>
              <a:t>Орталық</a:t>
            </a:r>
            <a:r>
              <a:rPr lang="en-US" sz="2000" b="1" dirty="0">
                <a:latin typeface="Times New Roman"/>
                <a:cs typeface="Times New Roman"/>
              </a:rPr>
              <a:t> </a:t>
            </a:r>
            <a:r>
              <a:rPr lang="en-US" sz="2000" b="1" err="1">
                <a:latin typeface="Times New Roman"/>
                <a:cs typeface="Times New Roman"/>
              </a:rPr>
              <a:t>мәннен</a:t>
            </a:r>
            <a:r>
              <a:rPr lang="en-US" sz="2000" b="1" dirty="0">
                <a:latin typeface="Times New Roman"/>
                <a:cs typeface="Times New Roman"/>
              </a:rPr>
              <a:t> </a:t>
            </a:r>
            <a:r>
              <a:rPr lang="en-US" sz="2000" b="1" err="1">
                <a:latin typeface="Times New Roman"/>
                <a:cs typeface="Times New Roman"/>
              </a:rPr>
              <a:t>ауытқитын</a:t>
            </a:r>
            <a:r>
              <a:rPr lang="en-US" sz="2000" b="1" dirty="0">
                <a:latin typeface="Times New Roman"/>
                <a:cs typeface="Times New Roman"/>
              </a:rPr>
              <a:t> («+» </a:t>
            </a:r>
            <a:r>
              <a:rPr lang="en-US" sz="2000" b="1" err="1">
                <a:latin typeface="Times New Roman"/>
                <a:cs typeface="Times New Roman"/>
              </a:rPr>
              <a:t>немесе</a:t>
            </a:r>
            <a:r>
              <a:rPr lang="en-US" sz="2000" b="1" dirty="0">
                <a:latin typeface="Times New Roman"/>
                <a:cs typeface="Times New Roman"/>
              </a:rPr>
              <a:t> «–») </a:t>
            </a:r>
            <a:r>
              <a:rPr lang="en-US" sz="2000" b="1" err="1">
                <a:latin typeface="Times New Roman"/>
                <a:cs typeface="Times New Roman"/>
              </a:rPr>
              <a:t>жасушалар</a:t>
            </a:r>
            <a:r>
              <a:rPr lang="en-US" sz="2000" dirty="0">
                <a:latin typeface="Times New Roman"/>
                <a:cs typeface="Times New Roman"/>
              </a:rPr>
              <a:t> </a:t>
            </a:r>
            <a:r>
              <a:rPr lang="en-US" sz="2000" err="1">
                <a:latin typeface="Times New Roman"/>
                <a:cs typeface="Times New Roman"/>
              </a:rPr>
              <a:t>популяцияда</a:t>
            </a:r>
            <a:r>
              <a:rPr lang="en-US" sz="2000" dirty="0">
                <a:latin typeface="Times New Roman"/>
                <a:cs typeface="Times New Roman"/>
              </a:rPr>
              <a:t> </a:t>
            </a:r>
            <a:r>
              <a:rPr lang="en-US" sz="2000" b="1" err="1">
                <a:latin typeface="Times New Roman"/>
                <a:cs typeface="Times New Roman"/>
              </a:rPr>
              <a:t>сирек</a:t>
            </a:r>
            <a:r>
              <a:rPr lang="en-US" sz="2000" b="1" dirty="0">
                <a:latin typeface="Times New Roman"/>
                <a:cs typeface="Times New Roman"/>
              </a:rPr>
              <a:t> </a:t>
            </a:r>
            <a:r>
              <a:rPr lang="en-US" sz="2000" b="1" err="1">
                <a:latin typeface="Times New Roman"/>
                <a:cs typeface="Times New Roman"/>
              </a:rPr>
              <a:t>кездеседі</a:t>
            </a:r>
            <a:r>
              <a:rPr lang="en-US" sz="2000" dirty="0">
                <a:latin typeface="Times New Roman"/>
                <a:cs typeface="Times New Roman"/>
              </a:rPr>
              <a:t>.</a:t>
            </a:r>
          </a:p>
          <a:p>
            <a:pPr marL="285750" indent="-228600" algn="just">
              <a:lnSpc>
                <a:spcPct val="90000"/>
              </a:lnSpc>
              <a:spcAft>
                <a:spcPts val="600"/>
              </a:spcAft>
              <a:buFont typeface="Arial" panose="020B0604020202020204" pitchFamily="34" charset="0"/>
              <a:buChar char="•"/>
            </a:pPr>
            <a:r>
              <a:rPr lang="en-US" sz="2000" b="1" dirty="0">
                <a:latin typeface="Times New Roman"/>
                <a:cs typeface="Times New Roman"/>
              </a:rPr>
              <a:t>Ауытқу </a:t>
            </a:r>
            <a:r>
              <a:rPr lang="en-US" sz="2000" b="1" err="1">
                <a:latin typeface="Times New Roman"/>
                <a:cs typeface="Times New Roman"/>
              </a:rPr>
              <a:t>мөлшері</a:t>
            </a:r>
            <a:r>
              <a:rPr lang="en-US" sz="2000" b="1" dirty="0">
                <a:latin typeface="Times New Roman"/>
                <a:cs typeface="Times New Roman"/>
              </a:rPr>
              <a:t> </a:t>
            </a:r>
            <a:r>
              <a:rPr lang="en-US" sz="2000" b="1" err="1">
                <a:latin typeface="Times New Roman"/>
                <a:cs typeface="Times New Roman"/>
              </a:rPr>
              <a:t>қаншалықты</a:t>
            </a:r>
            <a:r>
              <a:rPr lang="en-US" sz="2000" b="1" dirty="0">
                <a:latin typeface="Times New Roman"/>
                <a:cs typeface="Times New Roman"/>
              </a:rPr>
              <a:t> </a:t>
            </a:r>
            <a:r>
              <a:rPr lang="en-US" sz="2000" b="1" err="1">
                <a:latin typeface="Times New Roman"/>
                <a:cs typeface="Times New Roman"/>
              </a:rPr>
              <a:t>үлкен</a:t>
            </a:r>
            <a:r>
              <a:rPr lang="en-US" sz="2000" b="1" dirty="0">
                <a:latin typeface="Times New Roman"/>
                <a:cs typeface="Times New Roman"/>
              </a:rPr>
              <a:t> </a:t>
            </a:r>
            <a:r>
              <a:rPr lang="en-US" sz="2000" b="1" err="1">
                <a:latin typeface="Times New Roman"/>
                <a:cs typeface="Times New Roman"/>
              </a:rPr>
              <a:t>болса</a:t>
            </a:r>
            <a:r>
              <a:rPr lang="en-US" sz="2000" dirty="0">
                <a:latin typeface="Times New Roman"/>
                <a:cs typeface="Times New Roman"/>
              </a:rPr>
              <a:t>, </a:t>
            </a:r>
            <a:r>
              <a:rPr lang="en-US" sz="2000" err="1">
                <a:latin typeface="Times New Roman"/>
                <a:cs typeface="Times New Roman"/>
              </a:rPr>
              <a:t>мұндай</a:t>
            </a:r>
            <a:r>
              <a:rPr lang="en-US" sz="2000" dirty="0">
                <a:latin typeface="Times New Roman"/>
                <a:cs typeface="Times New Roman"/>
              </a:rPr>
              <a:t> </a:t>
            </a:r>
            <a:r>
              <a:rPr lang="en-US" sz="2000" err="1">
                <a:latin typeface="Times New Roman"/>
                <a:cs typeface="Times New Roman"/>
              </a:rPr>
              <a:t>өзгерістер</a:t>
            </a:r>
            <a:r>
              <a:rPr lang="en-US" sz="2000" dirty="0">
                <a:latin typeface="Times New Roman"/>
                <a:cs typeface="Times New Roman"/>
              </a:rPr>
              <a:t> </a:t>
            </a:r>
            <a:r>
              <a:rPr lang="en-US" sz="2000" b="1" err="1">
                <a:latin typeface="Times New Roman"/>
                <a:cs typeface="Times New Roman"/>
              </a:rPr>
              <a:t>соншалықты</a:t>
            </a:r>
            <a:r>
              <a:rPr lang="en-US" sz="2000" b="1" dirty="0">
                <a:latin typeface="Times New Roman"/>
                <a:cs typeface="Times New Roman"/>
              </a:rPr>
              <a:t> </a:t>
            </a:r>
            <a:r>
              <a:rPr lang="en-US" sz="2000" b="1" err="1">
                <a:latin typeface="Times New Roman"/>
                <a:cs typeface="Times New Roman"/>
              </a:rPr>
              <a:t>сирек</a:t>
            </a:r>
            <a:r>
              <a:rPr lang="en-US" sz="2000" dirty="0">
                <a:latin typeface="Times New Roman"/>
                <a:cs typeface="Times New Roman"/>
              </a:rPr>
              <a:t> </a:t>
            </a:r>
            <a:r>
              <a:rPr lang="en-US" sz="2000" err="1">
                <a:latin typeface="Times New Roman"/>
                <a:cs typeface="Times New Roman"/>
              </a:rPr>
              <a:t>байқалады</a:t>
            </a:r>
            <a:r>
              <a:rPr lang="en-US" sz="2000" dirty="0">
                <a:latin typeface="Times New Roman"/>
                <a:cs typeface="Times New Roman"/>
              </a:rPr>
              <a:t>.</a:t>
            </a:r>
          </a:p>
          <a:p>
            <a:pPr indent="-228600">
              <a:lnSpc>
                <a:spcPct val="90000"/>
              </a:lnSpc>
              <a:spcAft>
                <a:spcPts val="600"/>
              </a:spcAft>
              <a:buFont typeface="Arial" panose="020B0604020202020204" pitchFamily="34" charset="0"/>
              <a:buChar char="•"/>
            </a:pPr>
            <a:endParaRPr lang="en-US" sz="1100" b="1"/>
          </a:p>
        </p:txBody>
      </p:sp>
      <p:pic>
        <p:nvPicPr>
          <p:cNvPr id="2" name="Рисунок 1" descr="Изображение выглядит как Пластиковая бутылка, бутылка&#10;&#10;Содержимое, созданное искусственным интеллектом, может быть неверным.">
            <a:extLst>
              <a:ext uri="{FF2B5EF4-FFF2-40B4-BE49-F238E27FC236}">
                <a16:creationId xmlns:a16="http://schemas.microsoft.com/office/drawing/2014/main" id="{55B1DDC5-C697-B791-1FA0-95A1FA519C10}"/>
              </a:ext>
            </a:extLst>
          </p:cNvPr>
          <p:cNvPicPr>
            <a:picLocks noChangeAspect="1"/>
          </p:cNvPicPr>
          <p:nvPr/>
        </p:nvPicPr>
        <p:blipFill>
          <a:blip r:embed="rId2"/>
          <a:stretch>
            <a:fillRect/>
          </a:stretch>
        </p:blipFill>
        <p:spPr>
          <a:xfrm>
            <a:off x="553951" y="5238763"/>
            <a:ext cx="1126944" cy="1301588"/>
          </a:xfrm>
          <a:prstGeom prst="rect">
            <a:avLst/>
          </a:prstGeom>
        </p:spPr>
      </p:pic>
      <p:pic>
        <p:nvPicPr>
          <p:cNvPr id="29" name="Рисунок 28" descr="Изображение выглядит как шестерня, круг, металлоизделия, транспорт&#10;&#10;Содержимое, созданное искусственным интеллектом, может быть неверным.">
            <a:extLst>
              <a:ext uri="{FF2B5EF4-FFF2-40B4-BE49-F238E27FC236}">
                <a16:creationId xmlns:a16="http://schemas.microsoft.com/office/drawing/2014/main" id="{3E386487-9C7E-C925-2791-1DD95F786597}"/>
              </a:ext>
            </a:extLst>
          </p:cNvPr>
          <p:cNvPicPr>
            <a:picLocks noChangeAspect="1"/>
          </p:cNvPicPr>
          <p:nvPr/>
        </p:nvPicPr>
        <p:blipFill>
          <a:blip r:embed="rId3"/>
          <a:stretch>
            <a:fillRect/>
          </a:stretch>
        </p:blipFill>
        <p:spPr>
          <a:xfrm>
            <a:off x="8657845" y="5050960"/>
            <a:ext cx="2016013" cy="1186570"/>
          </a:xfrm>
          <a:prstGeom prst="rect">
            <a:avLst/>
          </a:prstGeom>
        </p:spPr>
      </p:pic>
    </p:spTree>
    <p:extLst>
      <p:ext uri="{BB962C8B-B14F-4D97-AF65-F5344CB8AC3E}">
        <p14:creationId xmlns:p14="http://schemas.microsoft.com/office/powerpoint/2010/main" val="1941497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93394DA-E684-47C2-9020-13225823F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CDBEE86E-FC44-8FC7-6FD4-E649D873A067}"/>
              </a:ext>
            </a:extLst>
          </p:cNvPr>
          <p:cNvSpPr>
            <a:spLocks noGrp="1"/>
          </p:cNvSpPr>
          <p:nvPr>
            <p:ph type="title"/>
          </p:nvPr>
        </p:nvSpPr>
        <p:spPr>
          <a:xfrm>
            <a:off x="838200" y="365125"/>
            <a:ext cx="10515600" cy="1306443"/>
          </a:xfrm>
        </p:spPr>
        <p:txBody>
          <a:bodyPr>
            <a:normAutofit/>
          </a:bodyPr>
          <a:lstStyle/>
          <a:p>
            <a:pPr algn="ctr"/>
            <a:r>
              <a:rPr lang="ru-RU" sz="3200" b="1" i="1" err="1">
                <a:latin typeface="Times New Roman"/>
                <a:ea typeface="+mj-lt"/>
                <a:cs typeface="+mj-lt"/>
              </a:rPr>
              <a:t>Бионысандарды</a:t>
            </a:r>
            <a:r>
              <a:rPr lang="ru-RU" sz="3200" b="1" i="1" dirty="0">
                <a:latin typeface="Times New Roman"/>
                <a:ea typeface="+mj-lt"/>
                <a:cs typeface="+mj-lt"/>
              </a:rPr>
              <a:t> </a:t>
            </a:r>
            <a:r>
              <a:rPr lang="ru-RU" sz="3200" b="1" i="1" err="1">
                <a:latin typeface="Times New Roman"/>
                <a:ea typeface="+mj-lt"/>
                <a:cs typeface="+mj-lt"/>
              </a:rPr>
              <a:t>жасушалық</a:t>
            </a:r>
            <a:r>
              <a:rPr lang="ru-RU" sz="3200" b="1" i="1" dirty="0">
                <a:latin typeface="Times New Roman"/>
                <a:ea typeface="+mj-lt"/>
                <a:cs typeface="+mj-lt"/>
              </a:rPr>
              <a:t> инженерия </a:t>
            </a:r>
            <a:r>
              <a:rPr lang="ru-RU" sz="3200" b="1" i="1" err="1">
                <a:latin typeface="Times New Roman"/>
                <a:ea typeface="+mj-lt"/>
                <a:cs typeface="+mj-lt"/>
              </a:rPr>
              <a:t>әдістерімен</a:t>
            </a:r>
            <a:r>
              <a:rPr lang="ru-RU" sz="3200" b="1" i="1" dirty="0">
                <a:latin typeface="Times New Roman"/>
                <a:ea typeface="+mj-lt"/>
                <a:cs typeface="+mj-lt"/>
              </a:rPr>
              <a:t> </a:t>
            </a:r>
            <a:r>
              <a:rPr lang="ru-RU" sz="3200" b="1" i="1" err="1">
                <a:latin typeface="Times New Roman"/>
                <a:ea typeface="+mj-lt"/>
                <a:cs typeface="+mj-lt"/>
              </a:rPr>
              <a:t>жетілдіру</a:t>
            </a:r>
            <a:endParaRPr lang="ru-RU" sz="3200" b="1" i="1" err="1">
              <a:latin typeface="Times New Roman"/>
            </a:endParaRPr>
          </a:p>
        </p:txBody>
      </p:sp>
      <p:sp>
        <p:nvSpPr>
          <p:cNvPr id="4" name="Номер слайда 3">
            <a:extLst>
              <a:ext uri="{FF2B5EF4-FFF2-40B4-BE49-F238E27FC236}">
                <a16:creationId xmlns:a16="http://schemas.microsoft.com/office/drawing/2014/main" id="{3A6BA9A4-B147-8B53-4FB7-562ACB33037F}"/>
              </a:ext>
            </a:extLst>
          </p:cNvPr>
          <p:cNvSpPr>
            <a:spLocks noGrp="1"/>
          </p:cNvSpPr>
          <p:nvPr>
            <p:ph type="sldNum" sz="quarter" idx="12"/>
          </p:nvPr>
        </p:nvSpPr>
        <p:spPr>
          <a:xfrm>
            <a:off x="8610600" y="6356350"/>
            <a:ext cx="2743200" cy="365125"/>
          </a:xfrm>
        </p:spPr>
        <p:txBody>
          <a:bodyPr>
            <a:normAutofit/>
          </a:bodyPr>
          <a:lstStyle/>
          <a:p>
            <a:pPr>
              <a:spcAft>
                <a:spcPts val="600"/>
              </a:spcAft>
            </a:pPr>
            <a:fld id="{285DC19C-03DA-4066-9FF7-D0BF1BC6D6F6}" type="slidenum">
              <a:rPr lang="ru-RU" smtClean="0"/>
              <a:pPr>
                <a:spcAft>
                  <a:spcPts val="600"/>
                </a:spcAft>
              </a:pPr>
              <a:t>22</a:t>
            </a:fld>
            <a:endParaRPr lang="ru-RU"/>
          </a:p>
        </p:txBody>
      </p:sp>
      <p:sp>
        <p:nvSpPr>
          <p:cNvPr id="25" name="Объект 24">
            <a:extLst>
              <a:ext uri="{FF2B5EF4-FFF2-40B4-BE49-F238E27FC236}">
                <a16:creationId xmlns:a16="http://schemas.microsoft.com/office/drawing/2014/main" id="{ECFCE895-205A-F175-23E9-C911E61CB8D6}"/>
              </a:ext>
            </a:extLst>
          </p:cNvPr>
          <p:cNvSpPr>
            <a:spLocks noGrp="1"/>
          </p:cNvSpPr>
          <p:nvPr>
            <p:ph idx="1"/>
          </p:nvPr>
        </p:nvSpPr>
        <p:spPr/>
        <p:txBody>
          <a:bodyPr vert="horz" lIns="91440" tIns="45720" rIns="91440" bIns="45720" rtlCol="0" anchor="t">
            <a:normAutofit fontScale="70000" lnSpcReduction="20000"/>
          </a:bodyPr>
          <a:lstStyle/>
          <a:p>
            <a:pPr algn="just"/>
            <a:r>
              <a:rPr lang="ru-RU" b="1" err="1">
                <a:latin typeface="Times New Roman"/>
                <a:ea typeface="+mn-lt"/>
                <a:cs typeface="+mn-lt"/>
              </a:rPr>
              <a:t>Жасушалық</a:t>
            </a:r>
            <a:r>
              <a:rPr lang="ru-RU" b="1" dirty="0">
                <a:latin typeface="Times New Roman"/>
                <a:ea typeface="+mn-lt"/>
                <a:cs typeface="+mn-lt"/>
              </a:rPr>
              <a:t> инженерия</a:t>
            </a:r>
            <a:r>
              <a:rPr lang="ru-RU" dirty="0">
                <a:latin typeface="Times New Roman"/>
                <a:ea typeface="+mn-lt"/>
                <a:cs typeface="+mn-lt"/>
              </a:rPr>
              <a:t> — </a:t>
            </a:r>
            <a:r>
              <a:rPr lang="ru-RU" err="1">
                <a:latin typeface="Times New Roman"/>
                <a:ea typeface="+mn-lt"/>
                <a:cs typeface="+mn-lt"/>
              </a:rPr>
              <a:t>бұл</a:t>
            </a:r>
            <a:r>
              <a:rPr lang="ru-RU" dirty="0">
                <a:latin typeface="Times New Roman"/>
                <a:ea typeface="+mn-lt"/>
                <a:cs typeface="+mn-lt"/>
              </a:rPr>
              <a:t> </a:t>
            </a:r>
            <a:r>
              <a:rPr lang="ru-RU" err="1">
                <a:latin typeface="Times New Roman"/>
                <a:ea typeface="+mn-lt"/>
                <a:cs typeface="+mn-lt"/>
              </a:rPr>
              <a:t>прокариоттарда</a:t>
            </a:r>
            <a:r>
              <a:rPr lang="ru-RU" dirty="0">
                <a:latin typeface="Times New Roman"/>
                <a:ea typeface="+mn-lt"/>
                <a:cs typeface="+mn-lt"/>
              </a:rPr>
              <a:t> </a:t>
            </a:r>
            <a:r>
              <a:rPr lang="ru-RU" b="1" err="1">
                <a:latin typeface="Times New Roman"/>
                <a:ea typeface="+mn-lt"/>
                <a:cs typeface="+mn-lt"/>
              </a:rPr>
              <a:t>хромосомалардың</a:t>
            </a:r>
            <a:r>
              <a:rPr lang="ru-RU" b="1" dirty="0">
                <a:latin typeface="Times New Roman"/>
                <a:ea typeface="+mn-lt"/>
                <a:cs typeface="+mn-lt"/>
              </a:rPr>
              <a:t> </a:t>
            </a:r>
            <a:r>
              <a:rPr lang="ru-RU" b="1" err="1">
                <a:latin typeface="Times New Roman"/>
                <a:ea typeface="+mn-lt"/>
                <a:cs typeface="+mn-lt"/>
              </a:rPr>
              <a:t>бөліктерімен</a:t>
            </a:r>
            <a:r>
              <a:rPr lang="ru-RU" b="1" dirty="0">
                <a:latin typeface="Times New Roman"/>
                <a:ea typeface="+mn-lt"/>
                <a:cs typeface="+mn-lt"/>
              </a:rPr>
              <a:t> «</a:t>
            </a:r>
            <a:r>
              <a:rPr lang="ru-RU" b="1" err="1">
                <a:latin typeface="Times New Roman"/>
                <a:ea typeface="+mn-lt"/>
                <a:cs typeface="+mn-lt"/>
              </a:rPr>
              <a:t>мәжбүрлі</a:t>
            </a:r>
            <a:r>
              <a:rPr lang="ru-RU" b="1" dirty="0">
                <a:latin typeface="Times New Roman"/>
                <a:ea typeface="+mn-lt"/>
                <a:cs typeface="+mn-lt"/>
              </a:rPr>
              <a:t>» </a:t>
            </a:r>
            <a:r>
              <a:rPr lang="ru-RU" b="1" err="1">
                <a:latin typeface="Times New Roman"/>
                <a:ea typeface="+mn-lt"/>
                <a:cs typeface="+mn-lt"/>
              </a:rPr>
              <a:t>алмасу</a:t>
            </a:r>
            <a:r>
              <a:rPr lang="ru-RU" dirty="0">
                <a:latin typeface="Times New Roman"/>
                <a:ea typeface="+mn-lt"/>
                <a:cs typeface="+mn-lt"/>
              </a:rPr>
              <a:t>, ал </a:t>
            </a:r>
            <a:r>
              <a:rPr lang="ru-RU" err="1">
                <a:latin typeface="Times New Roman"/>
                <a:ea typeface="+mn-lt"/>
                <a:cs typeface="+mn-lt"/>
              </a:rPr>
              <a:t>эукариоттарда</a:t>
            </a:r>
            <a:r>
              <a:rPr lang="ru-RU" dirty="0">
                <a:latin typeface="Times New Roman"/>
                <a:ea typeface="+mn-lt"/>
                <a:cs typeface="+mn-lt"/>
              </a:rPr>
              <a:t> — </a:t>
            </a:r>
            <a:r>
              <a:rPr lang="ru-RU" b="1" err="1">
                <a:latin typeface="Times New Roman"/>
                <a:ea typeface="+mn-lt"/>
                <a:cs typeface="+mn-lt"/>
              </a:rPr>
              <a:t>хромосомалардың</a:t>
            </a:r>
            <a:r>
              <a:rPr lang="ru-RU" b="1" dirty="0">
                <a:latin typeface="Times New Roman"/>
                <a:ea typeface="+mn-lt"/>
                <a:cs typeface="+mn-lt"/>
              </a:rPr>
              <a:t> </a:t>
            </a:r>
            <a:r>
              <a:rPr lang="ru-RU" b="1" err="1">
                <a:latin typeface="Times New Roman"/>
                <a:ea typeface="+mn-lt"/>
                <a:cs typeface="+mn-lt"/>
              </a:rPr>
              <a:t>жекелеген</a:t>
            </a:r>
            <a:r>
              <a:rPr lang="ru-RU" b="1" dirty="0">
                <a:latin typeface="Times New Roman"/>
                <a:ea typeface="+mn-lt"/>
                <a:cs typeface="+mn-lt"/>
              </a:rPr>
              <a:t> </a:t>
            </a:r>
            <a:r>
              <a:rPr lang="ru-RU" b="1" err="1">
                <a:latin typeface="Times New Roman"/>
                <a:ea typeface="+mn-lt"/>
                <a:cs typeface="+mn-lt"/>
              </a:rPr>
              <a:t>бөліктерімен</a:t>
            </a:r>
            <a:r>
              <a:rPr lang="ru-RU" b="1" dirty="0">
                <a:latin typeface="Times New Roman"/>
                <a:ea typeface="+mn-lt"/>
                <a:cs typeface="+mn-lt"/>
              </a:rPr>
              <a:t> </a:t>
            </a:r>
            <a:r>
              <a:rPr lang="ru-RU" b="1" err="1">
                <a:latin typeface="Times New Roman"/>
                <a:ea typeface="+mn-lt"/>
                <a:cs typeface="+mn-lt"/>
              </a:rPr>
              <a:t>немесе</a:t>
            </a:r>
            <a:r>
              <a:rPr lang="ru-RU" b="1" dirty="0">
                <a:latin typeface="Times New Roman"/>
                <a:ea typeface="+mn-lt"/>
                <a:cs typeface="+mn-lt"/>
              </a:rPr>
              <a:t> </a:t>
            </a:r>
            <a:r>
              <a:rPr lang="ru-RU" b="1" err="1">
                <a:latin typeface="Times New Roman"/>
                <a:ea typeface="+mn-lt"/>
                <a:cs typeface="+mn-lt"/>
              </a:rPr>
              <a:t>тұтас</a:t>
            </a:r>
            <a:r>
              <a:rPr lang="ru-RU" b="1" dirty="0">
                <a:latin typeface="Times New Roman"/>
                <a:ea typeface="+mn-lt"/>
                <a:cs typeface="+mn-lt"/>
              </a:rPr>
              <a:t> </a:t>
            </a:r>
            <a:r>
              <a:rPr lang="ru-RU" b="1" err="1">
                <a:latin typeface="Times New Roman"/>
                <a:ea typeface="+mn-lt"/>
                <a:cs typeface="+mn-lt"/>
              </a:rPr>
              <a:t>хромосомалармен</a:t>
            </a:r>
            <a:r>
              <a:rPr lang="ru-RU" b="1" dirty="0">
                <a:latin typeface="Times New Roman"/>
                <a:ea typeface="+mn-lt"/>
                <a:cs typeface="+mn-lt"/>
              </a:rPr>
              <a:t> </a:t>
            </a:r>
            <a:r>
              <a:rPr lang="ru-RU" b="1" err="1">
                <a:latin typeface="Times New Roman"/>
                <a:ea typeface="+mn-lt"/>
                <a:cs typeface="+mn-lt"/>
              </a:rPr>
              <a:t>алмасу</a:t>
            </a:r>
            <a:r>
              <a:rPr lang="ru-RU" dirty="0">
                <a:latin typeface="Times New Roman"/>
                <a:ea typeface="+mn-lt"/>
                <a:cs typeface="+mn-lt"/>
              </a:rPr>
              <a:t> </a:t>
            </a:r>
            <a:r>
              <a:rPr lang="ru-RU" err="1">
                <a:latin typeface="Times New Roman"/>
                <a:ea typeface="+mn-lt"/>
                <a:cs typeface="+mn-lt"/>
              </a:rPr>
              <a:t>үдерісі</a:t>
            </a:r>
            <a:r>
              <a:rPr lang="ru-RU" dirty="0">
                <a:latin typeface="Times New Roman"/>
                <a:ea typeface="+mn-lt"/>
                <a:cs typeface="+mn-lt"/>
              </a:rPr>
              <a:t>.</a:t>
            </a:r>
            <a:endParaRPr lang="ru-RU" dirty="0">
              <a:latin typeface="Times New Roman"/>
              <a:cs typeface="Times New Roman"/>
            </a:endParaRPr>
          </a:p>
          <a:p>
            <a:pPr algn="just"/>
            <a:r>
              <a:rPr lang="ru-RU" dirty="0">
                <a:latin typeface="Times New Roman"/>
                <a:ea typeface="+mn-lt"/>
                <a:cs typeface="+mn-lt"/>
              </a:rPr>
              <a:t>Осы </a:t>
            </a:r>
            <a:r>
              <a:rPr lang="ru-RU" dirty="0" err="1">
                <a:latin typeface="Times New Roman"/>
                <a:ea typeface="+mn-lt"/>
                <a:cs typeface="+mn-lt"/>
              </a:rPr>
              <a:t>әдіс</a:t>
            </a:r>
            <a:r>
              <a:rPr lang="ru-RU" dirty="0">
                <a:latin typeface="Times New Roman"/>
                <a:ea typeface="+mn-lt"/>
                <a:cs typeface="+mn-lt"/>
              </a:rPr>
              <a:t> </a:t>
            </a:r>
            <a:r>
              <a:rPr lang="ru-RU" dirty="0" err="1">
                <a:latin typeface="Times New Roman"/>
                <a:ea typeface="+mn-lt"/>
                <a:cs typeface="+mn-lt"/>
              </a:rPr>
              <a:t>нәтижесінде</a:t>
            </a:r>
            <a:r>
              <a:rPr lang="ru-RU" dirty="0">
                <a:latin typeface="Times New Roman"/>
                <a:ea typeface="+mn-lt"/>
                <a:cs typeface="+mn-lt"/>
              </a:rPr>
              <a:t> </a:t>
            </a:r>
            <a:r>
              <a:rPr lang="ru-RU" b="1" dirty="0" err="1">
                <a:latin typeface="Times New Roman"/>
                <a:ea typeface="+mn-lt"/>
                <a:cs typeface="+mn-lt"/>
              </a:rPr>
              <a:t>табиғатта</a:t>
            </a:r>
            <a:r>
              <a:rPr lang="ru-RU" b="1" dirty="0">
                <a:latin typeface="Times New Roman"/>
                <a:ea typeface="+mn-lt"/>
                <a:cs typeface="+mn-lt"/>
              </a:rPr>
              <a:t> </a:t>
            </a:r>
            <a:r>
              <a:rPr lang="ru-RU" b="1" dirty="0" err="1">
                <a:latin typeface="Times New Roman"/>
                <a:ea typeface="+mn-lt"/>
                <a:cs typeface="+mn-lt"/>
              </a:rPr>
              <a:t>кездеспейтін</a:t>
            </a:r>
            <a:r>
              <a:rPr lang="ru-RU" b="1" dirty="0">
                <a:latin typeface="Times New Roman"/>
                <a:ea typeface="+mn-lt"/>
                <a:cs typeface="+mn-lt"/>
              </a:rPr>
              <a:t> </a:t>
            </a:r>
            <a:r>
              <a:rPr lang="ru-RU" b="1" dirty="0" err="1">
                <a:latin typeface="Times New Roman"/>
                <a:ea typeface="+mn-lt"/>
                <a:cs typeface="+mn-lt"/>
              </a:rPr>
              <a:t>жаңа</a:t>
            </a:r>
            <a:r>
              <a:rPr lang="ru-RU" b="1" dirty="0">
                <a:latin typeface="Times New Roman"/>
                <a:ea typeface="+mn-lt"/>
                <a:cs typeface="+mn-lt"/>
              </a:rPr>
              <a:t> </a:t>
            </a:r>
            <a:r>
              <a:rPr lang="ru-RU" b="1" dirty="0" err="1">
                <a:latin typeface="Times New Roman"/>
                <a:ea typeface="+mn-lt"/>
                <a:cs typeface="+mn-lt"/>
              </a:rPr>
              <a:t>бионысандар</a:t>
            </a:r>
            <a:r>
              <a:rPr lang="ru-RU" dirty="0">
                <a:latin typeface="Times New Roman"/>
                <a:ea typeface="+mn-lt"/>
                <a:cs typeface="+mn-lt"/>
              </a:rPr>
              <a:t> </a:t>
            </a:r>
            <a:r>
              <a:rPr lang="ru-RU" dirty="0" err="1">
                <a:latin typeface="Times New Roman"/>
                <a:ea typeface="+mn-lt"/>
                <a:cs typeface="+mn-lt"/>
              </a:rPr>
              <a:t>жасалады</a:t>
            </a:r>
            <a:r>
              <a:rPr lang="ru-RU" dirty="0">
                <a:latin typeface="Times New Roman"/>
                <a:ea typeface="+mn-lt"/>
                <a:cs typeface="+mn-lt"/>
              </a:rPr>
              <a:t>. </a:t>
            </a:r>
            <a:r>
              <a:rPr lang="ru-RU" dirty="0" err="1">
                <a:latin typeface="Times New Roman"/>
                <a:ea typeface="+mn-lt"/>
                <a:cs typeface="+mn-lt"/>
              </a:rPr>
              <a:t>Олардың</a:t>
            </a:r>
            <a:r>
              <a:rPr lang="ru-RU" dirty="0">
                <a:latin typeface="Times New Roman"/>
                <a:ea typeface="+mn-lt"/>
                <a:cs typeface="+mn-lt"/>
              </a:rPr>
              <a:t> </a:t>
            </a:r>
            <a:r>
              <a:rPr lang="ru-RU" dirty="0" err="1">
                <a:latin typeface="Times New Roman"/>
                <a:ea typeface="+mn-lt"/>
                <a:cs typeface="+mn-lt"/>
              </a:rPr>
              <a:t>ішінен</a:t>
            </a:r>
            <a:r>
              <a:rPr lang="ru-RU" dirty="0">
                <a:latin typeface="Times New Roman"/>
                <a:ea typeface="+mn-lt"/>
                <a:cs typeface="+mn-lt"/>
              </a:rPr>
              <a:t>:</a:t>
            </a:r>
            <a:endParaRPr lang="ru-RU" dirty="0">
              <a:latin typeface="Times New Roman"/>
              <a:cs typeface="Times New Roman"/>
            </a:endParaRPr>
          </a:p>
          <a:p>
            <a:pPr algn="just"/>
            <a:r>
              <a:rPr lang="ru-RU" b="1" err="1">
                <a:latin typeface="Times New Roman"/>
                <a:ea typeface="+mn-lt"/>
                <a:cs typeface="+mn-lt"/>
              </a:rPr>
              <a:t>жаңа</a:t>
            </a:r>
            <a:r>
              <a:rPr lang="ru-RU" b="1" dirty="0">
                <a:latin typeface="Times New Roman"/>
                <a:ea typeface="+mn-lt"/>
                <a:cs typeface="+mn-lt"/>
              </a:rPr>
              <a:t> </a:t>
            </a:r>
            <a:r>
              <a:rPr lang="ru-RU" b="1" err="1">
                <a:latin typeface="Times New Roman"/>
                <a:ea typeface="+mn-lt"/>
                <a:cs typeface="+mn-lt"/>
              </a:rPr>
              <a:t>заттардың</a:t>
            </a:r>
            <a:r>
              <a:rPr lang="ru-RU" b="1" dirty="0">
                <a:latin typeface="Times New Roman"/>
                <a:ea typeface="+mn-lt"/>
                <a:cs typeface="+mn-lt"/>
              </a:rPr>
              <a:t> </a:t>
            </a:r>
            <a:r>
              <a:rPr lang="ru-RU" b="1" err="1">
                <a:latin typeface="Times New Roman"/>
                <a:ea typeface="+mn-lt"/>
                <a:cs typeface="+mn-lt"/>
              </a:rPr>
              <a:t>продуценттері</a:t>
            </a:r>
            <a:endParaRPr lang="ru-RU" err="1">
              <a:latin typeface="Times New Roman"/>
              <a:cs typeface="Times New Roman"/>
            </a:endParaRPr>
          </a:p>
          <a:p>
            <a:pPr algn="just"/>
            <a:r>
              <a:rPr lang="ru-RU" dirty="0" err="1">
                <a:latin typeface="Times New Roman"/>
                <a:ea typeface="+mn-lt"/>
                <a:cs typeface="+mn-lt"/>
              </a:rPr>
              <a:t>немесе</a:t>
            </a:r>
            <a:r>
              <a:rPr lang="ru-RU" dirty="0">
                <a:latin typeface="Times New Roman"/>
                <a:ea typeface="+mn-lt"/>
                <a:cs typeface="+mn-lt"/>
              </a:rPr>
              <a:t> </a:t>
            </a:r>
            <a:r>
              <a:rPr lang="ru-RU" b="1" dirty="0" err="1">
                <a:latin typeface="Times New Roman"/>
                <a:ea typeface="+mn-lt"/>
                <a:cs typeface="+mn-lt"/>
              </a:rPr>
              <a:t>өндірістік</a:t>
            </a:r>
            <a:r>
              <a:rPr lang="ru-RU" b="1" dirty="0">
                <a:latin typeface="Times New Roman"/>
                <a:ea typeface="+mn-lt"/>
                <a:cs typeface="+mn-lt"/>
              </a:rPr>
              <a:t> </a:t>
            </a:r>
            <a:r>
              <a:rPr lang="ru-RU" b="1" dirty="0" err="1">
                <a:latin typeface="Times New Roman"/>
                <a:ea typeface="+mn-lt"/>
                <a:cs typeface="+mn-lt"/>
              </a:rPr>
              <a:t>тұрғыдан</a:t>
            </a:r>
            <a:r>
              <a:rPr lang="ru-RU" b="1" dirty="0">
                <a:latin typeface="Times New Roman"/>
                <a:ea typeface="+mn-lt"/>
                <a:cs typeface="+mn-lt"/>
              </a:rPr>
              <a:t> </a:t>
            </a:r>
            <a:r>
              <a:rPr lang="ru-RU" b="1" dirty="0" err="1">
                <a:latin typeface="Times New Roman"/>
                <a:ea typeface="+mn-lt"/>
                <a:cs typeface="+mn-lt"/>
              </a:rPr>
              <a:t>құнды</a:t>
            </a:r>
            <a:r>
              <a:rPr lang="ru-RU" b="1" dirty="0">
                <a:latin typeface="Times New Roman"/>
                <a:ea typeface="+mn-lt"/>
                <a:cs typeface="+mn-lt"/>
              </a:rPr>
              <a:t> </a:t>
            </a:r>
            <a:r>
              <a:rPr lang="ru-RU" b="1" dirty="0" err="1">
                <a:latin typeface="Times New Roman"/>
                <a:ea typeface="+mn-lt"/>
                <a:cs typeface="+mn-lt"/>
              </a:rPr>
              <a:t>қасиеттерге</a:t>
            </a:r>
            <a:r>
              <a:rPr lang="ru-RU" b="1" dirty="0">
                <a:latin typeface="Times New Roman"/>
                <a:ea typeface="+mn-lt"/>
                <a:cs typeface="+mn-lt"/>
              </a:rPr>
              <a:t> </a:t>
            </a:r>
            <a:r>
              <a:rPr lang="ru-RU" b="1" dirty="0" err="1">
                <a:latin typeface="Times New Roman"/>
                <a:ea typeface="+mn-lt"/>
                <a:cs typeface="+mn-lt"/>
              </a:rPr>
              <a:t>ие</a:t>
            </a:r>
            <a:r>
              <a:rPr lang="ru-RU" b="1" dirty="0">
                <a:latin typeface="Times New Roman"/>
                <a:ea typeface="+mn-lt"/>
                <a:cs typeface="+mn-lt"/>
              </a:rPr>
              <a:t> </a:t>
            </a:r>
            <a:r>
              <a:rPr lang="ru-RU" b="1" dirty="0" err="1">
                <a:latin typeface="Times New Roman"/>
                <a:ea typeface="+mn-lt"/>
                <a:cs typeface="+mn-lt"/>
              </a:rPr>
              <a:t>организмдер</a:t>
            </a:r>
            <a:r>
              <a:rPr lang="ru-RU" dirty="0">
                <a:latin typeface="Times New Roman"/>
                <a:ea typeface="+mn-lt"/>
                <a:cs typeface="+mn-lt"/>
              </a:rPr>
              <a:t> </a:t>
            </a:r>
            <a:r>
              <a:rPr lang="ru-RU" dirty="0" err="1">
                <a:latin typeface="Times New Roman"/>
                <a:ea typeface="+mn-lt"/>
                <a:cs typeface="+mn-lt"/>
              </a:rPr>
              <a:t>іріктеліп</a:t>
            </a:r>
            <a:r>
              <a:rPr lang="ru-RU" dirty="0">
                <a:latin typeface="Times New Roman"/>
                <a:ea typeface="+mn-lt"/>
                <a:cs typeface="+mn-lt"/>
              </a:rPr>
              <a:t> </a:t>
            </a:r>
            <a:r>
              <a:rPr lang="ru-RU" dirty="0" err="1">
                <a:latin typeface="Times New Roman"/>
                <a:ea typeface="+mn-lt"/>
                <a:cs typeface="+mn-lt"/>
              </a:rPr>
              <a:t>алынуы</a:t>
            </a:r>
            <a:r>
              <a:rPr lang="ru-RU" dirty="0">
                <a:latin typeface="Times New Roman"/>
                <a:ea typeface="+mn-lt"/>
                <a:cs typeface="+mn-lt"/>
              </a:rPr>
              <a:t> </a:t>
            </a:r>
            <a:r>
              <a:rPr lang="ru-RU" dirty="0" err="1">
                <a:latin typeface="Times New Roman"/>
                <a:ea typeface="+mn-lt"/>
                <a:cs typeface="+mn-lt"/>
              </a:rPr>
              <a:t>мүмкін</a:t>
            </a:r>
            <a:r>
              <a:rPr lang="ru-RU" dirty="0">
                <a:latin typeface="Times New Roman"/>
                <a:ea typeface="+mn-lt"/>
                <a:cs typeface="+mn-lt"/>
              </a:rPr>
              <a:t>.</a:t>
            </a:r>
            <a:endParaRPr lang="ru-RU" dirty="0">
              <a:latin typeface="Times New Roman"/>
              <a:cs typeface="Times New Roman"/>
            </a:endParaRPr>
          </a:p>
          <a:p>
            <a:pPr marL="0" indent="0" algn="just">
              <a:buNone/>
            </a:pPr>
            <a:br>
              <a:rPr lang="en-US" dirty="0"/>
            </a:br>
            <a:endParaRPr lang="en-US" b="1">
              <a:latin typeface="Times New Roman"/>
              <a:cs typeface="Times New Roman"/>
            </a:endParaRPr>
          </a:p>
          <a:p>
            <a:pPr algn="just"/>
            <a:r>
              <a:rPr lang="ru-RU" b="1" dirty="0" err="1">
                <a:latin typeface="Times New Roman"/>
                <a:ea typeface="+mn-lt"/>
                <a:cs typeface="+mn-lt"/>
              </a:rPr>
              <a:t>Жасушалық</a:t>
            </a:r>
            <a:r>
              <a:rPr lang="ru-RU" b="1" dirty="0">
                <a:latin typeface="Times New Roman"/>
                <a:ea typeface="+mn-lt"/>
                <a:cs typeface="+mn-lt"/>
              </a:rPr>
              <a:t> инженерия </a:t>
            </a:r>
            <a:r>
              <a:rPr lang="ru-RU" b="1" dirty="0" err="1">
                <a:latin typeface="Times New Roman"/>
                <a:ea typeface="+mn-lt"/>
                <a:cs typeface="+mn-lt"/>
              </a:rPr>
              <a:t>көмегімен</a:t>
            </a:r>
            <a:r>
              <a:rPr lang="ru-RU" b="1" dirty="0">
                <a:latin typeface="Times New Roman"/>
                <a:ea typeface="+mn-lt"/>
                <a:cs typeface="+mn-lt"/>
              </a:rPr>
              <a:t> </a:t>
            </a:r>
            <a:r>
              <a:rPr lang="ru-RU" b="1" dirty="0" err="1">
                <a:latin typeface="Times New Roman"/>
                <a:ea typeface="+mn-lt"/>
                <a:cs typeface="+mn-lt"/>
              </a:rPr>
              <a:t>мыналарды</a:t>
            </a:r>
            <a:r>
              <a:rPr lang="ru-RU" b="1" dirty="0">
                <a:latin typeface="Times New Roman"/>
                <a:ea typeface="+mn-lt"/>
                <a:cs typeface="+mn-lt"/>
              </a:rPr>
              <a:t> </a:t>
            </a:r>
            <a:r>
              <a:rPr lang="ru-RU" b="1" dirty="0" err="1">
                <a:latin typeface="Times New Roman"/>
                <a:ea typeface="+mn-lt"/>
                <a:cs typeface="+mn-lt"/>
              </a:rPr>
              <a:t>жасауға</a:t>
            </a:r>
            <a:r>
              <a:rPr lang="ru-RU" b="1" dirty="0">
                <a:latin typeface="Times New Roman"/>
                <a:ea typeface="+mn-lt"/>
                <a:cs typeface="+mn-lt"/>
              </a:rPr>
              <a:t> </a:t>
            </a:r>
            <a:r>
              <a:rPr lang="ru-RU" b="1" dirty="0" err="1">
                <a:latin typeface="Times New Roman"/>
                <a:ea typeface="+mn-lt"/>
                <a:cs typeface="+mn-lt"/>
              </a:rPr>
              <a:t>болады</a:t>
            </a:r>
            <a:r>
              <a:rPr lang="ru-RU" b="1" dirty="0">
                <a:latin typeface="Times New Roman"/>
                <a:ea typeface="+mn-lt"/>
                <a:cs typeface="+mn-lt"/>
              </a:rPr>
              <a:t>:</a:t>
            </a:r>
            <a:endParaRPr lang="ru-RU" b="1" dirty="0">
              <a:latin typeface="Times New Roman"/>
              <a:cs typeface="Times New Roman"/>
            </a:endParaRPr>
          </a:p>
          <a:p>
            <a:pPr algn="just"/>
            <a:r>
              <a:rPr lang="ru-RU" b="1" err="1">
                <a:latin typeface="Times New Roman"/>
                <a:ea typeface="+mn-lt"/>
                <a:cs typeface="+mn-lt"/>
              </a:rPr>
              <a:t>Түраралық</a:t>
            </a:r>
            <a:r>
              <a:rPr lang="ru-RU" b="1" dirty="0">
                <a:latin typeface="Times New Roman"/>
                <a:ea typeface="+mn-lt"/>
                <a:cs typeface="+mn-lt"/>
              </a:rPr>
              <a:t> </a:t>
            </a:r>
            <a:r>
              <a:rPr lang="ru-RU" b="1" err="1">
                <a:latin typeface="Times New Roman"/>
                <a:ea typeface="+mn-lt"/>
                <a:cs typeface="+mn-lt"/>
              </a:rPr>
              <a:t>және</a:t>
            </a:r>
            <a:r>
              <a:rPr lang="ru-RU" b="1" dirty="0">
                <a:latin typeface="Times New Roman"/>
                <a:ea typeface="+mn-lt"/>
                <a:cs typeface="+mn-lt"/>
              </a:rPr>
              <a:t> </a:t>
            </a:r>
            <a:r>
              <a:rPr lang="ru-RU" b="1" err="1">
                <a:latin typeface="Times New Roman"/>
                <a:ea typeface="+mn-lt"/>
                <a:cs typeface="+mn-lt"/>
              </a:rPr>
              <a:t>туыстық</a:t>
            </a:r>
            <a:r>
              <a:rPr lang="ru-RU" b="1" dirty="0">
                <a:latin typeface="Times New Roman"/>
                <a:ea typeface="+mn-lt"/>
                <a:cs typeface="+mn-lt"/>
              </a:rPr>
              <a:t> </a:t>
            </a:r>
            <a:r>
              <a:rPr lang="ru-RU" b="1" err="1">
                <a:latin typeface="Times New Roman"/>
                <a:ea typeface="+mn-lt"/>
                <a:cs typeface="+mn-lt"/>
              </a:rPr>
              <a:t>деңгейден</a:t>
            </a:r>
            <a:r>
              <a:rPr lang="ru-RU" b="1" dirty="0">
                <a:latin typeface="Times New Roman"/>
                <a:ea typeface="+mn-lt"/>
                <a:cs typeface="+mn-lt"/>
              </a:rPr>
              <a:t> </a:t>
            </a:r>
            <a:r>
              <a:rPr lang="ru-RU" b="1" err="1">
                <a:latin typeface="Times New Roman"/>
                <a:ea typeface="+mn-lt"/>
                <a:cs typeface="+mn-lt"/>
              </a:rPr>
              <a:t>тыс</a:t>
            </a:r>
            <a:r>
              <a:rPr lang="ru-RU" dirty="0">
                <a:latin typeface="Times New Roman"/>
                <a:ea typeface="+mn-lt"/>
                <a:cs typeface="+mn-lt"/>
              </a:rPr>
              <a:t> </a:t>
            </a:r>
            <a:r>
              <a:rPr lang="ru-RU" err="1">
                <a:latin typeface="Times New Roman"/>
                <a:ea typeface="+mn-lt"/>
                <a:cs typeface="+mn-lt"/>
              </a:rPr>
              <a:t>гибридті</a:t>
            </a:r>
            <a:r>
              <a:rPr lang="ru-RU" dirty="0">
                <a:latin typeface="Times New Roman"/>
                <a:ea typeface="+mn-lt"/>
                <a:cs typeface="+mn-lt"/>
              </a:rPr>
              <a:t> </a:t>
            </a:r>
            <a:r>
              <a:rPr lang="ru-RU" err="1">
                <a:latin typeface="Times New Roman"/>
                <a:ea typeface="+mn-lt"/>
                <a:cs typeface="+mn-lt"/>
              </a:rPr>
              <a:t>микроорганизмдер</a:t>
            </a:r>
            <a:r>
              <a:rPr lang="ru-RU" dirty="0">
                <a:latin typeface="Times New Roman"/>
                <a:ea typeface="+mn-lt"/>
                <a:cs typeface="+mn-lt"/>
              </a:rPr>
              <a:t> </a:t>
            </a:r>
            <a:r>
              <a:rPr lang="ru-RU" err="1">
                <a:latin typeface="Times New Roman"/>
                <a:ea typeface="+mn-lt"/>
                <a:cs typeface="+mn-lt"/>
              </a:rPr>
              <a:t>мәдениеттері</a:t>
            </a:r>
            <a:r>
              <a:rPr lang="ru-RU" dirty="0">
                <a:latin typeface="Times New Roman"/>
                <a:ea typeface="+mn-lt"/>
                <a:cs typeface="+mn-lt"/>
              </a:rPr>
              <a:t>;</a:t>
            </a:r>
            <a:endParaRPr lang="ru-RU" dirty="0">
              <a:latin typeface="Times New Roman"/>
              <a:cs typeface="Times New Roman"/>
            </a:endParaRPr>
          </a:p>
          <a:p>
            <a:pPr algn="just"/>
            <a:r>
              <a:rPr lang="ru-RU" err="1">
                <a:latin typeface="Times New Roman"/>
                <a:ea typeface="+mn-lt"/>
                <a:cs typeface="+mn-lt"/>
              </a:rPr>
              <a:t>Эволюциялық</a:t>
            </a:r>
            <a:r>
              <a:rPr lang="ru-RU" dirty="0">
                <a:latin typeface="Times New Roman"/>
                <a:ea typeface="+mn-lt"/>
                <a:cs typeface="+mn-lt"/>
              </a:rPr>
              <a:t> </a:t>
            </a:r>
            <a:r>
              <a:rPr lang="ru-RU" err="1">
                <a:latin typeface="Times New Roman"/>
                <a:ea typeface="+mn-lt"/>
                <a:cs typeface="+mn-lt"/>
              </a:rPr>
              <a:t>жағынан</a:t>
            </a:r>
            <a:r>
              <a:rPr lang="ru-RU" dirty="0">
                <a:latin typeface="Times New Roman"/>
                <a:ea typeface="+mn-lt"/>
                <a:cs typeface="+mn-lt"/>
              </a:rPr>
              <a:t> </a:t>
            </a:r>
            <a:r>
              <a:rPr lang="ru-RU" err="1">
                <a:latin typeface="Times New Roman"/>
                <a:ea typeface="+mn-lt"/>
                <a:cs typeface="+mn-lt"/>
              </a:rPr>
              <a:t>бір-бірінен</a:t>
            </a:r>
            <a:r>
              <a:rPr lang="ru-RU" dirty="0">
                <a:latin typeface="Times New Roman"/>
                <a:ea typeface="+mn-lt"/>
                <a:cs typeface="+mn-lt"/>
              </a:rPr>
              <a:t> </a:t>
            </a:r>
            <a:r>
              <a:rPr lang="ru-RU" err="1">
                <a:latin typeface="Times New Roman"/>
                <a:ea typeface="+mn-lt"/>
                <a:cs typeface="+mn-lt"/>
              </a:rPr>
              <a:t>алшақ</a:t>
            </a:r>
            <a:r>
              <a:rPr lang="ru-RU" dirty="0">
                <a:latin typeface="Times New Roman"/>
                <a:ea typeface="+mn-lt"/>
                <a:cs typeface="+mn-lt"/>
              </a:rPr>
              <a:t> </a:t>
            </a:r>
            <a:r>
              <a:rPr lang="ru-RU" err="1">
                <a:latin typeface="Times New Roman"/>
                <a:ea typeface="+mn-lt"/>
                <a:cs typeface="+mn-lt"/>
              </a:rPr>
              <a:t>жатқан</a:t>
            </a:r>
            <a:r>
              <a:rPr lang="ru-RU" dirty="0">
                <a:latin typeface="Times New Roman"/>
                <a:ea typeface="+mn-lt"/>
                <a:cs typeface="+mn-lt"/>
              </a:rPr>
              <a:t> </a:t>
            </a:r>
            <a:r>
              <a:rPr lang="ru-RU" b="1" err="1">
                <a:latin typeface="Times New Roman"/>
                <a:ea typeface="+mn-lt"/>
                <a:cs typeface="+mn-lt"/>
              </a:rPr>
              <a:t>көпжасушалы</a:t>
            </a:r>
            <a:r>
              <a:rPr lang="ru-RU" b="1" dirty="0">
                <a:latin typeface="Times New Roman"/>
                <a:ea typeface="+mn-lt"/>
                <a:cs typeface="+mn-lt"/>
              </a:rPr>
              <a:t> </a:t>
            </a:r>
            <a:r>
              <a:rPr lang="ru-RU" b="1" err="1">
                <a:latin typeface="Times New Roman"/>
                <a:ea typeface="+mn-lt"/>
                <a:cs typeface="+mn-lt"/>
              </a:rPr>
              <a:t>организмдердің</a:t>
            </a:r>
            <a:r>
              <a:rPr lang="ru-RU" b="1" dirty="0">
                <a:latin typeface="Times New Roman"/>
                <a:ea typeface="+mn-lt"/>
                <a:cs typeface="+mn-lt"/>
              </a:rPr>
              <a:t> </a:t>
            </a:r>
            <a:r>
              <a:rPr lang="ru-RU" b="1" err="1">
                <a:latin typeface="Times New Roman"/>
                <a:ea typeface="+mn-lt"/>
                <a:cs typeface="+mn-lt"/>
              </a:rPr>
              <a:t>гибридті</a:t>
            </a:r>
            <a:r>
              <a:rPr lang="ru-RU" b="1" dirty="0">
                <a:latin typeface="Times New Roman"/>
                <a:ea typeface="+mn-lt"/>
                <a:cs typeface="+mn-lt"/>
              </a:rPr>
              <a:t> </a:t>
            </a:r>
            <a:r>
              <a:rPr lang="ru-RU" b="1" err="1">
                <a:latin typeface="Times New Roman"/>
                <a:ea typeface="+mn-lt"/>
                <a:cs typeface="+mn-lt"/>
              </a:rPr>
              <a:t>жасушалары</a:t>
            </a:r>
            <a:r>
              <a:rPr lang="ru-RU" dirty="0">
                <a:latin typeface="Times New Roman"/>
                <a:ea typeface="+mn-lt"/>
                <a:cs typeface="+mn-lt"/>
              </a:rPr>
              <a:t>.</a:t>
            </a:r>
            <a:endParaRPr lang="ru-RU" dirty="0">
              <a:latin typeface="Times New Roman"/>
              <a:cs typeface="Times New Roman"/>
            </a:endParaRPr>
          </a:p>
          <a:p>
            <a:endParaRPr lang="ru-RU" dirty="0"/>
          </a:p>
        </p:txBody>
      </p:sp>
    </p:spTree>
    <p:extLst>
      <p:ext uri="{BB962C8B-B14F-4D97-AF65-F5344CB8AC3E}">
        <p14:creationId xmlns:p14="http://schemas.microsoft.com/office/powerpoint/2010/main" val="4216930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0EE146D-BC11-E6B8-E6FE-7ABD5D3D260B}"/>
              </a:ext>
            </a:extLst>
          </p:cNvPr>
          <p:cNvSpPr txBox="1"/>
          <p:nvPr/>
        </p:nvSpPr>
        <p:spPr>
          <a:xfrm>
            <a:off x="1095140" y="2127501"/>
            <a:ext cx="3664746" cy="238760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just"/>
            <a:r>
              <a:rPr lang="en-US" sz="2400" b="1" dirty="0" err="1">
                <a:latin typeface="Times New Roman"/>
                <a:cs typeface="Times New Roman"/>
              </a:rPr>
              <a:t>Генетикалық</a:t>
            </a:r>
            <a:r>
              <a:rPr lang="en-US" sz="2400" b="1" dirty="0">
                <a:latin typeface="Times New Roman"/>
                <a:cs typeface="Times New Roman"/>
              </a:rPr>
              <a:t> </a:t>
            </a:r>
            <a:r>
              <a:rPr lang="en-US" sz="2400" b="1" dirty="0" err="1">
                <a:latin typeface="Times New Roman"/>
                <a:cs typeface="Times New Roman"/>
              </a:rPr>
              <a:t>инженерия</a:t>
            </a:r>
            <a:r>
              <a:rPr lang="en-US" sz="2400" b="1" dirty="0">
                <a:latin typeface="Times New Roman"/>
                <a:cs typeface="Times New Roman"/>
              </a:rPr>
              <a:t> </a:t>
            </a:r>
            <a:r>
              <a:rPr lang="en-US" sz="2400" b="1" dirty="0" err="1">
                <a:latin typeface="Times New Roman"/>
                <a:cs typeface="Times New Roman"/>
              </a:rPr>
              <a:t>әдістерімен</a:t>
            </a:r>
            <a:r>
              <a:rPr lang="en-US" sz="2400" b="1" dirty="0">
                <a:latin typeface="Times New Roman"/>
                <a:cs typeface="Times New Roman"/>
              </a:rPr>
              <a:t> </a:t>
            </a:r>
            <a:r>
              <a:rPr lang="en-US" sz="2400" b="1" dirty="0" err="1">
                <a:latin typeface="Times New Roman"/>
                <a:cs typeface="Times New Roman"/>
              </a:rPr>
              <a:t>бионысандарды</a:t>
            </a:r>
            <a:r>
              <a:rPr lang="en-US" sz="2400" b="1" dirty="0">
                <a:latin typeface="Times New Roman"/>
                <a:cs typeface="Times New Roman"/>
              </a:rPr>
              <a:t> </a:t>
            </a:r>
            <a:r>
              <a:rPr lang="en-US" sz="2400" b="1" dirty="0" err="1">
                <a:latin typeface="Times New Roman"/>
                <a:cs typeface="Times New Roman"/>
              </a:rPr>
              <a:t>жасау</a:t>
            </a:r>
            <a:endParaRPr lang="ru-RU" sz="2400" dirty="0" err="1">
              <a:latin typeface="Times New Roman"/>
              <a:cs typeface="Times New Roman"/>
            </a:endParaRPr>
          </a:p>
          <a:p>
            <a:pPr algn="just"/>
            <a:r>
              <a:rPr lang="en-US" sz="2400" b="1" dirty="0" err="1">
                <a:latin typeface="Times New Roman"/>
                <a:ea typeface="+mn-lt"/>
                <a:cs typeface="+mn-lt"/>
              </a:rPr>
              <a:t>Мақсат</a:t>
            </a:r>
            <a:r>
              <a:rPr lang="en-US" sz="2400" b="1" dirty="0">
                <a:latin typeface="Times New Roman"/>
                <a:ea typeface="+mn-lt"/>
                <a:cs typeface="+mn-lt"/>
              </a:rPr>
              <a:t> :</a:t>
            </a:r>
            <a:r>
              <a:rPr lang="en-US" sz="2400" b="1" dirty="0" err="1">
                <a:latin typeface="Times New Roman"/>
                <a:ea typeface="+mn-lt"/>
                <a:cs typeface="+mn-lt"/>
              </a:rPr>
              <a:t>Рекомбинантты</a:t>
            </a:r>
            <a:r>
              <a:rPr lang="en-US" sz="2400" b="1" dirty="0">
                <a:latin typeface="Times New Roman"/>
                <a:ea typeface="+mn-lt"/>
                <a:cs typeface="+mn-lt"/>
              </a:rPr>
              <a:t> </a:t>
            </a:r>
            <a:r>
              <a:rPr lang="en-US" sz="2400" b="1" dirty="0" err="1">
                <a:latin typeface="Times New Roman"/>
                <a:ea typeface="+mn-lt"/>
                <a:cs typeface="+mn-lt"/>
              </a:rPr>
              <a:t>ақуыздарды</a:t>
            </a:r>
            <a:r>
              <a:rPr lang="en-US" sz="2400" b="1" dirty="0">
                <a:latin typeface="Times New Roman"/>
                <a:ea typeface="+mn-lt"/>
                <a:cs typeface="+mn-lt"/>
              </a:rPr>
              <a:t> </a:t>
            </a:r>
            <a:r>
              <a:rPr lang="en-US" sz="2400" b="1" dirty="0" err="1">
                <a:latin typeface="Times New Roman"/>
                <a:ea typeface="+mn-lt"/>
                <a:cs typeface="+mn-lt"/>
              </a:rPr>
              <a:t>алу</a:t>
            </a:r>
            <a:r>
              <a:rPr lang="en-US" sz="2400" dirty="0">
                <a:latin typeface="Times New Roman"/>
                <a:ea typeface="+mn-lt"/>
                <a:cs typeface="+mn-lt"/>
              </a:rPr>
              <a:t>, </a:t>
            </a:r>
            <a:r>
              <a:rPr lang="en-US" sz="2400" dirty="0" err="1">
                <a:latin typeface="Times New Roman"/>
                <a:ea typeface="+mn-lt"/>
                <a:cs typeface="+mn-lt"/>
              </a:rPr>
              <a:t>яғни</a:t>
            </a:r>
            <a:r>
              <a:rPr lang="en-US" sz="2400" dirty="0">
                <a:latin typeface="Times New Roman"/>
                <a:ea typeface="+mn-lt"/>
                <a:cs typeface="+mn-lt"/>
              </a:rPr>
              <a:t> </a:t>
            </a:r>
            <a:r>
              <a:rPr lang="en-US" sz="2400" b="1" dirty="0" err="1">
                <a:latin typeface="Times New Roman"/>
                <a:ea typeface="+mn-lt"/>
                <a:cs typeface="+mn-lt"/>
              </a:rPr>
              <a:t>шикізат</a:t>
            </a:r>
            <a:r>
              <a:rPr lang="en-US" sz="2400" b="1" dirty="0">
                <a:latin typeface="Times New Roman"/>
                <a:ea typeface="+mn-lt"/>
                <a:cs typeface="+mn-lt"/>
              </a:rPr>
              <a:t> </a:t>
            </a:r>
            <a:r>
              <a:rPr lang="en-US" sz="2400" b="1" dirty="0" err="1">
                <a:latin typeface="Times New Roman"/>
                <a:ea typeface="+mn-lt"/>
                <a:cs typeface="+mn-lt"/>
              </a:rPr>
              <a:t>тапшылығы</a:t>
            </a:r>
            <a:r>
              <a:rPr lang="en-US" sz="2400" b="1" dirty="0">
                <a:latin typeface="Times New Roman"/>
                <a:ea typeface="+mn-lt"/>
                <a:cs typeface="+mn-lt"/>
              </a:rPr>
              <a:t> </a:t>
            </a:r>
            <a:r>
              <a:rPr lang="en-US" sz="2400" b="1" dirty="0" err="1">
                <a:latin typeface="Times New Roman"/>
                <a:ea typeface="+mn-lt"/>
                <a:cs typeface="+mn-lt"/>
              </a:rPr>
              <a:t>мәселесін</a:t>
            </a:r>
            <a:r>
              <a:rPr lang="en-US" sz="2400" b="1" dirty="0">
                <a:latin typeface="Times New Roman"/>
                <a:ea typeface="+mn-lt"/>
                <a:cs typeface="+mn-lt"/>
              </a:rPr>
              <a:t> </a:t>
            </a:r>
            <a:r>
              <a:rPr lang="en-US" sz="2400" b="1" dirty="0" err="1">
                <a:latin typeface="Times New Roman"/>
                <a:ea typeface="+mn-lt"/>
                <a:cs typeface="+mn-lt"/>
              </a:rPr>
              <a:t>шешу</a:t>
            </a:r>
            <a:r>
              <a:rPr lang="en-US" sz="2400" dirty="0">
                <a:latin typeface="Times New Roman"/>
                <a:ea typeface="+mn-lt"/>
                <a:cs typeface="+mn-lt"/>
              </a:rPr>
              <a:t>.</a:t>
            </a:r>
            <a:endParaRPr lang="en-US" sz="2400" dirty="0">
              <a:latin typeface="Times New Roman"/>
              <a:cs typeface="Times New Roman"/>
            </a:endParaRPr>
          </a:p>
          <a:p>
            <a:pPr algn="ctr"/>
            <a:endParaRPr lang="en-US" sz="3800" b="1" i="1" dirty="0">
              <a:latin typeface="Times New Roman"/>
            </a:endParaRPr>
          </a:p>
          <a:p>
            <a:pPr algn="ctr">
              <a:lnSpc>
                <a:spcPct val="90000"/>
              </a:lnSpc>
              <a:spcBef>
                <a:spcPct val="0"/>
              </a:spcBef>
              <a:spcAft>
                <a:spcPts val="600"/>
              </a:spcAft>
            </a:pPr>
            <a:endParaRPr lang="en-US" sz="3800" i="1" dirty="0">
              <a:latin typeface="Times New Roman"/>
              <a:ea typeface="+mj-ea"/>
              <a:cs typeface="Times New Roman"/>
            </a:endParaRPr>
          </a:p>
        </p:txBody>
      </p:sp>
      <p:grpSp>
        <p:nvGrpSpPr>
          <p:cNvPr id="26" name="Group 2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7" name="Rectangle 2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Номер слайда 3">
            <a:extLst>
              <a:ext uri="{FF2B5EF4-FFF2-40B4-BE49-F238E27FC236}">
                <a16:creationId xmlns:a16="http://schemas.microsoft.com/office/drawing/2014/main" id="{B82A4B7F-99FB-70F9-4B0C-D00AF5A08DA1}"/>
              </a:ext>
            </a:extLst>
          </p:cNvPr>
          <p:cNvSpPr>
            <a:spLocks noGrp="1"/>
          </p:cNvSpPr>
          <p:nvPr>
            <p:ph type="sldNum" sz="quarter" idx="12"/>
          </p:nvPr>
        </p:nvSpPr>
        <p:spPr>
          <a:xfrm>
            <a:off x="8610600" y="6492240"/>
            <a:ext cx="1871749" cy="365125"/>
          </a:xfrm>
        </p:spPr>
        <p:txBody>
          <a:bodyPr vert="horz" lIns="91440" tIns="45720" rIns="91440" bIns="45720" rtlCol="0" anchor="ctr">
            <a:normAutofit/>
          </a:bodyPr>
          <a:lstStyle/>
          <a:p>
            <a:pPr>
              <a:spcAft>
                <a:spcPts val="600"/>
              </a:spcAft>
            </a:pPr>
            <a:fld id="{285DC19C-03DA-4066-9FF7-D0BF1BC6D6F6}" type="slidenum">
              <a:rPr lang="en-US" smtClean="0">
                <a:solidFill>
                  <a:schemeClr val="tx1">
                    <a:tint val="75000"/>
                  </a:schemeClr>
                </a:solidFill>
              </a:rPr>
              <a:pPr>
                <a:spcAft>
                  <a:spcPts val="600"/>
                </a:spcAft>
              </a:pPr>
              <a:t>23</a:t>
            </a:fld>
            <a:endParaRPr lang="en-US">
              <a:solidFill>
                <a:schemeClr val="tx1">
                  <a:tint val="75000"/>
                </a:schemeClr>
              </a:solidFill>
            </a:endParaRPr>
          </a:p>
        </p:txBody>
      </p:sp>
      <p:sp>
        <p:nvSpPr>
          <p:cNvPr id="2" name="TextBox 1">
            <a:extLst>
              <a:ext uri="{FF2B5EF4-FFF2-40B4-BE49-F238E27FC236}">
                <a16:creationId xmlns:a16="http://schemas.microsoft.com/office/drawing/2014/main" id="{24C64D3F-060C-9F39-0A76-9AC9ECE819ED}"/>
              </a:ext>
            </a:extLst>
          </p:cNvPr>
          <p:cNvSpPr txBox="1"/>
          <p:nvPr/>
        </p:nvSpPr>
        <p:spPr>
          <a:xfrm>
            <a:off x="5725459" y="1145987"/>
            <a:ext cx="5761318"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b="1" err="1">
                <a:latin typeface="Times New Roman"/>
                <a:cs typeface="Times New Roman"/>
              </a:rPr>
              <a:t>Жалпы</a:t>
            </a:r>
            <a:r>
              <a:rPr lang="en-US" b="1" dirty="0">
                <a:latin typeface="Times New Roman"/>
                <a:cs typeface="Times New Roman"/>
              </a:rPr>
              <a:t> </a:t>
            </a:r>
            <a:r>
              <a:rPr lang="en-US" b="1" err="1">
                <a:latin typeface="Times New Roman"/>
                <a:cs typeface="Times New Roman"/>
              </a:rPr>
              <a:t>сипаттама</a:t>
            </a:r>
            <a:endParaRPr lang="ru-RU" err="1">
              <a:latin typeface="Times New Roman"/>
              <a:cs typeface="Times New Roman"/>
            </a:endParaRPr>
          </a:p>
          <a:p>
            <a:pPr algn="just"/>
            <a:r>
              <a:rPr lang="en-US" sz="2000" b="1" err="1">
                <a:latin typeface="Times New Roman"/>
                <a:ea typeface="+mn-lt"/>
                <a:cs typeface="+mn-lt"/>
              </a:rPr>
              <a:t>Генетикалық</a:t>
            </a:r>
            <a:r>
              <a:rPr lang="en-US" sz="2000" b="1" dirty="0">
                <a:latin typeface="Times New Roman"/>
                <a:ea typeface="+mn-lt"/>
                <a:cs typeface="+mn-lt"/>
              </a:rPr>
              <a:t> </a:t>
            </a:r>
            <a:r>
              <a:rPr lang="en-US" sz="2000" b="1" err="1">
                <a:latin typeface="Times New Roman"/>
                <a:ea typeface="+mn-lt"/>
                <a:cs typeface="+mn-lt"/>
              </a:rPr>
              <a:t>инженерия</a:t>
            </a:r>
            <a:r>
              <a:rPr lang="en-US" sz="2000">
                <a:latin typeface="Times New Roman"/>
                <a:ea typeface="+mn-lt"/>
                <a:cs typeface="+mn-lt"/>
              </a:rPr>
              <a:t> — </a:t>
            </a:r>
            <a:r>
              <a:rPr lang="en-US" sz="2000" err="1">
                <a:latin typeface="Times New Roman"/>
                <a:ea typeface="+mn-lt"/>
                <a:cs typeface="+mn-lt"/>
              </a:rPr>
              <a:t>бұл</a:t>
            </a:r>
            <a:r>
              <a:rPr lang="en-US" sz="2000" dirty="0">
                <a:latin typeface="Times New Roman"/>
                <a:ea typeface="+mn-lt"/>
                <a:cs typeface="+mn-lt"/>
              </a:rPr>
              <a:t> </a:t>
            </a:r>
            <a:r>
              <a:rPr lang="en-US" sz="2000" b="1" err="1">
                <a:latin typeface="Times New Roman"/>
                <a:ea typeface="+mn-lt"/>
                <a:cs typeface="+mn-lt"/>
              </a:rPr>
              <a:t>табиғи</a:t>
            </a:r>
            <a:r>
              <a:rPr lang="en-US" sz="2000" b="1" dirty="0">
                <a:latin typeface="Times New Roman"/>
                <a:ea typeface="+mn-lt"/>
                <a:cs typeface="+mn-lt"/>
              </a:rPr>
              <a:t> </a:t>
            </a:r>
            <a:r>
              <a:rPr lang="en-US" sz="2000" b="1" err="1">
                <a:latin typeface="Times New Roman"/>
                <a:ea typeface="+mn-lt"/>
                <a:cs typeface="+mn-lt"/>
              </a:rPr>
              <a:t>және</a:t>
            </a:r>
            <a:r>
              <a:rPr lang="en-US" sz="2000" b="1" dirty="0">
                <a:latin typeface="Times New Roman"/>
                <a:ea typeface="+mn-lt"/>
                <a:cs typeface="+mn-lt"/>
              </a:rPr>
              <a:t> </a:t>
            </a:r>
            <a:r>
              <a:rPr lang="en-US" sz="2000" b="1" err="1">
                <a:latin typeface="Times New Roman"/>
                <a:ea typeface="+mn-lt"/>
                <a:cs typeface="+mn-lt"/>
              </a:rPr>
              <a:t>синтетикалық</a:t>
            </a:r>
            <a:r>
              <a:rPr lang="en-US" sz="2000" b="1">
                <a:latin typeface="Times New Roman"/>
                <a:ea typeface="+mn-lt"/>
                <a:cs typeface="+mn-lt"/>
              </a:rPr>
              <a:t> ДНҚ </a:t>
            </a:r>
            <a:r>
              <a:rPr lang="en-US" sz="2000" b="1" err="1">
                <a:latin typeface="Times New Roman"/>
                <a:ea typeface="+mn-lt"/>
                <a:cs typeface="+mn-lt"/>
              </a:rPr>
              <a:t>фрагменттерін</a:t>
            </a:r>
            <a:r>
              <a:rPr lang="en-US" sz="2000" b="1" dirty="0">
                <a:latin typeface="Times New Roman"/>
                <a:ea typeface="+mn-lt"/>
                <a:cs typeface="+mn-lt"/>
              </a:rPr>
              <a:t> </a:t>
            </a:r>
            <a:r>
              <a:rPr lang="en-US" sz="2000" b="1" err="1">
                <a:latin typeface="Times New Roman"/>
                <a:ea typeface="+mn-lt"/>
                <a:cs typeface="+mn-lt"/>
              </a:rPr>
              <a:t>біріктіру</a:t>
            </a:r>
            <a:r>
              <a:rPr lang="en-US" sz="2000" dirty="0">
                <a:latin typeface="Times New Roman"/>
                <a:ea typeface="+mn-lt"/>
                <a:cs typeface="+mn-lt"/>
              </a:rPr>
              <a:t> </a:t>
            </a:r>
            <a:r>
              <a:rPr lang="en-US" sz="2000" err="1">
                <a:latin typeface="Times New Roman"/>
                <a:ea typeface="+mn-lt"/>
                <a:cs typeface="+mn-lt"/>
              </a:rPr>
              <a:t>немесе</a:t>
            </a:r>
            <a:r>
              <a:rPr lang="en-US" sz="2000" dirty="0">
                <a:latin typeface="Times New Roman"/>
                <a:ea typeface="+mn-lt"/>
                <a:cs typeface="+mn-lt"/>
              </a:rPr>
              <a:t> </a:t>
            </a:r>
            <a:r>
              <a:rPr lang="en-US" sz="2000" err="1">
                <a:latin typeface="Times New Roman"/>
                <a:ea typeface="+mn-lt"/>
                <a:cs typeface="+mn-lt"/>
              </a:rPr>
              <a:t>оларды</a:t>
            </a:r>
            <a:r>
              <a:rPr lang="en-US" sz="2000" dirty="0">
                <a:latin typeface="Times New Roman"/>
                <a:ea typeface="+mn-lt"/>
                <a:cs typeface="+mn-lt"/>
              </a:rPr>
              <a:t> </a:t>
            </a:r>
            <a:r>
              <a:rPr lang="en-US" sz="2000" b="1">
                <a:latin typeface="Times New Roman"/>
                <a:ea typeface="+mn-lt"/>
                <a:cs typeface="+mn-lt"/>
              </a:rPr>
              <a:t>in vitro (</a:t>
            </a:r>
            <a:r>
              <a:rPr lang="en-US" sz="2000" b="1" err="1">
                <a:latin typeface="Times New Roman"/>
                <a:ea typeface="+mn-lt"/>
                <a:cs typeface="+mn-lt"/>
              </a:rPr>
              <a:t>жасанды</a:t>
            </a:r>
            <a:r>
              <a:rPr lang="en-US" sz="2000" b="1" dirty="0">
                <a:latin typeface="Times New Roman"/>
                <a:ea typeface="+mn-lt"/>
                <a:cs typeface="+mn-lt"/>
              </a:rPr>
              <a:t> </a:t>
            </a:r>
            <a:r>
              <a:rPr lang="en-US" sz="2000" b="1" err="1">
                <a:latin typeface="Times New Roman"/>
                <a:ea typeface="+mn-lt"/>
                <a:cs typeface="+mn-lt"/>
              </a:rPr>
              <a:t>жағдайда</a:t>
            </a:r>
            <a:r>
              <a:rPr lang="en-US" sz="2000" b="1">
                <a:latin typeface="Times New Roman"/>
                <a:ea typeface="+mn-lt"/>
                <a:cs typeface="+mn-lt"/>
              </a:rPr>
              <a:t>)</a:t>
            </a:r>
            <a:r>
              <a:rPr lang="en-US" sz="2000" dirty="0">
                <a:latin typeface="Times New Roman"/>
                <a:ea typeface="+mn-lt"/>
                <a:cs typeface="+mn-lt"/>
              </a:rPr>
              <a:t> </a:t>
            </a:r>
            <a:r>
              <a:rPr lang="en-US" sz="2000" err="1">
                <a:latin typeface="Times New Roman"/>
                <a:ea typeface="+mn-lt"/>
                <a:cs typeface="+mn-lt"/>
              </a:rPr>
              <a:t>біріктіріп</a:t>
            </a:r>
            <a:r>
              <a:rPr lang="en-US" sz="2000">
                <a:latin typeface="Times New Roman"/>
                <a:ea typeface="+mn-lt"/>
                <a:cs typeface="+mn-lt"/>
              </a:rPr>
              <a:t>, </a:t>
            </a:r>
            <a:r>
              <a:rPr lang="en-US" sz="2000" err="1">
                <a:latin typeface="Times New Roman"/>
                <a:ea typeface="+mn-lt"/>
                <a:cs typeface="+mn-lt"/>
              </a:rPr>
              <a:t>кейін</a:t>
            </a:r>
            <a:r>
              <a:rPr lang="en-US" sz="2000" dirty="0">
                <a:latin typeface="Times New Roman"/>
                <a:ea typeface="+mn-lt"/>
                <a:cs typeface="+mn-lt"/>
              </a:rPr>
              <a:t> </a:t>
            </a:r>
            <a:r>
              <a:rPr lang="en-US" sz="2000" err="1">
                <a:latin typeface="Times New Roman"/>
                <a:ea typeface="+mn-lt"/>
                <a:cs typeface="+mn-lt"/>
              </a:rPr>
              <a:t>алынған</a:t>
            </a:r>
            <a:r>
              <a:rPr lang="en-US" sz="2000" dirty="0">
                <a:latin typeface="Times New Roman"/>
                <a:ea typeface="+mn-lt"/>
                <a:cs typeface="+mn-lt"/>
              </a:rPr>
              <a:t> </a:t>
            </a:r>
            <a:r>
              <a:rPr lang="en-US" sz="2000" b="1" err="1">
                <a:latin typeface="Times New Roman"/>
                <a:ea typeface="+mn-lt"/>
                <a:cs typeface="+mn-lt"/>
              </a:rPr>
              <a:t>рекомбинантты</a:t>
            </a:r>
            <a:r>
              <a:rPr lang="en-US" sz="2000" b="1" dirty="0">
                <a:latin typeface="Times New Roman"/>
                <a:ea typeface="+mn-lt"/>
                <a:cs typeface="+mn-lt"/>
              </a:rPr>
              <a:t> </a:t>
            </a:r>
            <a:r>
              <a:rPr lang="en-US" sz="2000" b="1" err="1">
                <a:latin typeface="Times New Roman"/>
                <a:ea typeface="+mn-lt"/>
                <a:cs typeface="+mn-lt"/>
              </a:rPr>
              <a:t>құрылымдарды</a:t>
            </a:r>
            <a:r>
              <a:rPr lang="en-US" sz="2000" b="1" dirty="0">
                <a:latin typeface="Times New Roman"/>
                <a:ea typeface="+mn-lt"/>
                <a:cs typeface="+mn-lt"/>
              </a:rPr>
              <a:t> </a:t>
            </a:r>
            <a:r>
              <a:rPr lang="en-US" sz="2000" b="1" err="1">
                <a:latin typeface="Times New Roman"/>
                <a:ea typeface="+mn-lt"/>
                <a:cs typeface="+mn-lt"/>
              </a:rPr>
              <a:t>тірі</a:t>
            </a:r>
            <a:r>
              <a:rPr lang="en-US" sz="2000" b="1" dirty="0">
                <a:latin typeface="Times New Roman"/>
                <a:ea typeface="+mn-lt"/>
                <a:cs typeface="+mn-lt"/>
              </a:rPr>
              <a:t> </a:t>
            </a:r>
            <a:r>
              <a:rPr lang="en-US" sz="2000" b="1" err="1">
                <a:latin typeface="Times New Roman"/>
                <a:ea typeface="+mn-lt"/>
                <a:cs typeface="+mn-lt"/>
              </a:rPr>
              <a:t>жасушаға</a:t>
            </a:r>
            <a:r>
              <a:rPr lang="en-US" sz="2000" b="1" dirty="0">
                <a:latin typeface="Times New Roman"/>
                <a:ea typeface="+mn-lt"/>
                <a:cs typeface="+mn-lt"/>
              </a:rPr>
              <a:t> </a:t>
            </a:r>
            <a:r>
              <a:rPr lang="en-US" sz="2000" b="1" err="1">
                <a:latin typeface="Times New Roman"/>
                <a:ea typeface="+mn-lt"/>
                <a:cs typeface="+mn-lt"/>
              </a:rPr>
              <a:t>енгізу</a:t>
            </a:r>
            <a:r>
              <a:rPr lang="en-US" sz="2000" dirty="0">
                <a:latin typeface="Times New Roman"/>
                <a:ea typeface="+mn-lt"/>
                <a:cs typeface="+mn-lt"/>
              </a:rPr>
              <a:t> </a:t>
            </a:r>
            <a:r>
              <a:rPr lang="en-US" sz="2000" err="1">
                <a:latin typeface="Times New Roman"/>
                <a:ea typeface="+mn-lt"/>
                <a:cs typeface="+mn-lt"/>
              </a:rPr>
              <a:t>үдерісі</a:t>
            </a:r>
            <a:r>
              <a:rPr lang="en-US" sz="2000">
                <a:latin typeface="Times New Roman"/>
                <a:ea typeface="+mn-lt"/>
                <a:cs typeface="+mn-lt"/>
              </a:rPr>
              <a:t>.</a:t>
            </a:r>
            <a:endParaRPr lang="en-US">
              <a:latin typeface="Times New Roman"/>
              <a:ea typeface="+mn-lt"/>
              <a:cs typeface="+mn-lt"/>
            </a:endParaRPr>
          </a:p>
          <a:p>
            <a:pPr algn="just"/>
            <a:r>
              <a:rPr lang="en-US" sz="2000" err="1">
                <a:latin typeface="Times New Roman"/>
                <a:ea typeface="+mn-lt"/>
                <a:cs typeface="+mn-lt"/>
              </a:rPr>
              <a:t>Мақсаты</a:t>
            </a:r>
            <a:r>
              <a:rPr lang="en-US" sz="2000">
                <a:latin typeface="Times New Roman"/>
                <a:ea typeface="+mn-lt"/>
                <a:cs typeface="+mn-lt"/>
              </a:rPr>
              <a:t> – </a:t>
            </a:r>
            <a:r>
              <a:rPr lang="en-US" sz="2000" err="1">
                <a:latin typeface="Times New Roman"/>
                <a:ea typeface="+mn-lt"/>
                <a:cs typeface="+mn-lt"/>
              </a:rPr>
              <a:t>енгізілген</a:t>
            </a:r>
            <a:r>
              <a:rPr lang="en-US" sz="2000">
                <a:latin typeface="Times New Roman"/>
                <a:ea typeface="+mn-lt"/>
                <a:cs typeface="+mn-lt"/>
              </a:rPr>
              <a:t> ДНҚ фрагменті:</a:t>
            </a:r>
            <a:endParaRPr lang="en-US">
              <a:latin typeface="Times New Roman"/>
              <a:cs typeface="Times New Roman"/>
            </a:endParaRPr>
          </a:p>
          <a:p>
            <a:pPr marL="285750" indent="-285750" algn="just">
              <a:buFont typeface="Arial"/>
              <a:buChar char="•"/>
            </a:pPr>
            <a:r>
              <a:rPr lang="en-US" sz="2000" err="1">
                <a:latin typeface="Times New Roman"/>
                <a:ea typeface="+mn-lt"/>
                <a:cs typeface="+mn-lt"/>
              </a:rPr>
              <a:t>хромосомаға</a:t>
            </a:r>
            <a:r>
              <a:rPr lang="en-US" sz="2000" dirty="0">
                <a:latin typeface="Times New Roman"/>
                <a:ea typeface="+mn-lt"/>
                <a:cs typeface="+mn-lt"/>
              </a:rPr>
              <a:t> </a:t>
            </a:r>
            <a:r>
              <a:rPr lang="en-US" sz="2000" err="1">
                <a:latin typeface="Times New Roman"/>
                <a:ea typeface="+mn-lt"/>
                <a:cs typeface="+mn-lt"/>
              </a:rPr>
              <a:t>кіргеннен</a:t>
            </a:r>
            <a:r>
              <a:rPr lang="en-US" sz="2000" dirty="0">
                <a:latin typeface="Times New Roman"/>
                <a:ea typeface="+mn-lt"/>
                <a:cs typeface="+mn-lt"/>
              </a:rPr>
              <a:t> </a:t>
            </a:r>
            <a:r>
              <a:rPr lang="en-US" sz="2000" err="1">
                <a:latin typeface="Times New Roman"/>
                <a:ea typeface="+mn-lt"/>
                <a:cs typeface="+mn-lt"/>
              </a:rPr>
              <a:t>кейін</a:t>
            </a:r>
            <a:r>
              <a:rPr lang="en-US" sz="2000" dirty="0">
                <a:latin typeface="Times New Roman"/>
                <a:ea typeface="+mn-lt"/>
                <a:cs typeface="+mn-lt"/>
              </a:rPr>
              <a:t> </a:t>
            </a:r>
            <a:r>
              <a:rPr lang="en-US" sz="2000" b="1" err="1">
                <a:latin typeface="Times New Roman"/>
                <a:ea typeface="+mn-lt"/>
                <a:cs typeface="+mn-lt"/>
              </a:rPr>
              <a:t>репликацияға</a:t>
            </a:r>
            <a:r>
              <a:rPr lang="en-US" sz="2000" b="1" dirty="0">
                <a:latin typeface="Times New Roman"/>
                <a:ea typeface="+mn-lt"/>
                <a:cs typeface="+mn-lt"/>
              </a:rPr>
              <a:t> </a:t>
            </a:r>
            <a:r>
              <a:rPr lang="en-US" sz="2000" b="1" err="1">
                <a:latin typeface="Times New Roman"/>
                <a:ea typeface="+mn-lt"/>
                <a:cs typeface="+mn-lt"/>
              </a:rPr>
              <a:t>ұшырауы</a:t>
            </a:r>
            <a:r>
              <a:rPr lang="en-US" sz="2000">
                <a:latin typeface="Times New Roman"/>
                <a:ea typeface="+mn-lt"/>
                <a:cs typeface="+mn-lt"/>
              </a:rPr>
              <a:t> (</a:t>
            </a:r>
            <a:r>
              <a:rPr lang="en-US" sz="2000" err="1">
                <a:latin typeface="Times New Roman"/>
                <a:ea typeface="+mn-lt"/>
                <a:cs typeface="+mn-lt"/>
              </a:rPr>
              <a:t>яғни</a:t>
            </a:r>
            <a:r>
              <a:rPr lang="en-US" sz="2000">
                <a:latin typeface="Times New Roman"/>
                <a:ea typeface="+mn-lt"/>
                <a:cs typeface="+mn-lt"/>
              </a:rPr>
              <a:t>, </a:t>
            </a:r>
            <a:r>
              <a:rPr lang="en-US" sz="2000" err="1">
                <a:latin typeface="Times New Roman"/>
                <a:ea typeface="+mn-lt"/>
                <a:cs typeface="+mn-lt"/>
              </a:rPr>
              <a:t>көшірілуі</a:t>
            </a:r>
            <a:r>
              <a:rPr lang="en-US" sz="2000">
                <a:latin typeface="Times New Roman"/>
                <a:ea typeface="+mn-lt"/>
                <a:cs typeface="+mn-lt"/>
              </a:rPr>
              <a:t>);</a:t>
            </a:r>
            <a:endParaRPr lang="en-US">
              <a:latin typeface="Times New Roman"/>
              <a:cs typeface="Times New Roman"/>
            </a:endParaRPr>
          </a:p>
          <a:p>
            <a:pPr marL="285750" indent="-285750" algn="just">
              <a:buFont typeface="Arial"/>
              <a:buChar char="•"/>
            </a:pPr>
            <a:r>
              <a:rPr lang="en-US" sz="2000" err="1">
                <a:latin typeface="Times New Roman"/>
                <a:ea typeface="+mn-lt"/>
                <a:cs typeface="+mn-lt"/>
              </a:rPr>
              <a:t>немесе</a:t>
            </a:r>
            <a:r>
              <a:rPr lang="en-US" sz="2000" dirty="0">
                <a:latin typeface="Times New Roman"/>
                <a:ea typeface="+mn-lt"/>
                <a:cs typeface="+mn-lt"/>
              </a:rPr>
              <a:t> </a:t>
            </a:r>
            <a:r>
              <a:rPr lang="en-US" sz="2000" b="1" err="1">
                <a:latin typeface="Times New Roman"/>
                <a:ea typeface="+mn-lt"/>
                <a:cs typeface="+mn-lt"/>
              </a:rPr>
              <a:t>автономды</a:t>
            </a:r>
            <a:r>
              <a:rPr lang="en-US" sz="2000" b="1" dirty="0">
                <a:latin typeface="Times New Roman"/>
                <a:ea typeface="+mn-lt"/>
                <a:cs typeface="+mn-lt"/>
              </a:rPr>
              <a:t> </a:t>
            </a:r>
            <a:r>
              <a:rPr lang="en-US" sz="2000" b="1" err="1">
                <a:latin typeface="Times New Roman"/>
                <a:ea typeface="+mn-lt"/>
                <a:cs typeface="+mn-lt"/>
              </a:rPr>
              <a:t>түрде</a:t>
            </a:r>
            <a:r>
              <a:rPr lang="en-US" sz="2000" b="1" dirty="0">
                <a:latin typeface="Times New Roman"/>
                <a:ea typeface="+mn-lt"/>
                <a:cs typeface="+mn-lt"/>
              </a:rPr>
              <a:t> </a:t>
            </a:r>
            <a:r>
              <a:rPr lang="en-US" sz="2000" b="1" err="1">
                <a:latin typeface="Times New Roman"/>
                <a:ea typeface="+mn-lt"/>
                <a:cs typeface="+mn-lt"/>
              </a:rPr>
              <a:t>экспрессиялануы</a:t>
            </a:r>
            <a:r>
              <a:rPr lang="en-US" sz="2000" dirty="0">
                <a:latin typeface="Times New Roman"/>
                <a:ea typeface="+mn-lt"/>
                <a:cs typeface="+mn-lt"/>
              </a:rPr>
              <a:t> </a:t>
            </a:r>
            <a:r>
              <a:rPr lang="en-US" sz="2000">
                <a:latin typeface="Times New Roman"/>
                <a:ea typeface="+mn-lt"/>
                <a:cs typeface="+mn-lt"/>
              </a:rPr>
              <a:t>(</a:t>
            </a:r>
            <a:r>
              <a:rPr lang="en-US" sz="2000" err="1">
                <a:latin typeface="Times New Roman"/>
                <a:ea typeface="+mn-lt"/>
                <a:cs typeface="+mn-lt"/>
              </a:rPr>
              <a:t>яғни</a:t>
            </a:r>
            <a:r>
              <a:rPr lang="en-US" sz="2000">
                <a:latin typeface="Times New Roman"/>
                <a:ea typeface="+mn-lt"/>
                <a:cs typeface="+mn-lt"/>
              </a:rPr>
              <a:t>, </a:t>
            </a:r>
            <a:r>
              <a:rPr lang="en-US" sz="2000" err="1">
                <a:latin typeface="Times New Roman"/>
                <a:ea typeface="+mn-lt"/>
                <a:cs typeface="+mn-lt"/>
              </a:rPr>
              <a:t>белсенді</a:t>
            </a:r>
            <a:r>
              <a:rPr lang="en-US" sz="2000" dirty="0">
                <a:latin typeface="Times New Roman"/>
                <a:ea typeface="+mn-lt"/>
                <a:cs typeface="+mn-lt"/>
              </a:rPr>
              <a:t> </a:t>
            </a:r>
            <a:r>
              <a:rPr lang="en-US" sz="2000" err="1">
                <a:latin typeface="Times New Roman"/>
                <a:ea typeface="+mn-lt"/>
                <a:cs typeface="+mn-lt"/>
              </a:rPr>
              <a:t>жұмыс</a:t>
            </a:r>
            <a:r>
              <a:rPr lang="en-US" sz="2000" dirty="0">
                <a:latin typeface="Times New Roman"/>
                <a:ea typeface="+mn-lt"/>
                <a:cs typeface="+mn-lt"/>
              </a:rPr>
              <a:t> </a:t>
            </a:r>
            <a:r>
              <a:rPr lang="en-US" sz="2000" err="1">
                <a:latin typeface="Times New Roman"/>
                <a:ea typeface="+mn-lt"/>
                <a:cs typeface="+mn-lt"/>
              </a:rPr>
              <a:t>істеуі</a:t>
            </a:r>
            <a:r>
              <a:rPr lang="en-US" sz="2000">
                <a:latin typeface="Times New Roman"/>
                <a:ea typeface="+mn-lt"/>
                <a:cs typeface="+mn-lt"/>
              </a:rPr>
              <a:t>).</a:t>
            </a:r>
            <a:endParaRPr lang="en-US">
              <a:latin typeface="Times New Roman"/>
              <a:cs typeface="Times New Roman"/>
            </a:endParaRPr>
          </a:p>
          <a:p>
            <a:pPr algn="just"/>
            <a:r>
              <a:rPr lang="en-US" sz="2000" err="1">
                <a:latin typeface="Times New Roman"/>
                <a:ea typeface="+mn-lt"/>
                <a:cs typeface="+mn-lt"/>
              </a:rPr>
              <a:t>Сонымен</a:t>
            </a:r>
            <a:r>
              <a:rPr lang="en-US" sz="2000" dirty="0">
                <a:latin typeface="Times New Roman"/>
                <a:ea typeface="+mn-lt"/>
                <a:cs typeface="+mn-lt"/>
              </a:rPr>
              <a:t>, </a:t>
            </a:r>
            <a:r>
              <a:rPr lang="en-US" sz="2000" b="1" err="1">
                <a:latin typeface="Times New Roman"/>
                <a:ea typeface="+mn-lt"/>
                <a:cs typeface="+mn-lt"/>
              </a:rPr>
              <a:t>енгізілген</a:t>
            </a:r>
            <a:r>
              <a:rPr lang="en-US" sz="2000" b="1" dirty="0">
                <a:latin typeface="Times New Roman"/>
                <a:ea typeface="+mn-lt"/>
                <a:cs typeface="+mn-lt"/>
              </a:rPr>
              <a:t> </a:t>
            </a:r>
            <a:r>
              <a:rPr lang="en-US" sz="2000" b="1" err="1">
                <a:latin typeface="Times New Roman"/>
                <a:ea typeface="+mn-lt"/>
                <a:cs typeface="+mn-lt"/>
              </a:rPr>
              <a:t>генетикалық</a:t>
            </a:r>
            <a:r>
              <a:rPr lang="en-US" sz="2000" b="1" dirty="0">
                <a:latin typeface="Times New Roman"/>
                <a:ea typeface="+mn-lt"/>
                <a:cs typeface="+mn-lt"/>
              </a:rPr>
              <a:t> </a:t>
            </a:r>
            <a:r>
              <a:rPr lang="en-US" sz="2000" b="1" err="1">
                <a:latin typeface="Times New Roman"/>
                <a:ea typeface="+mn-lt"/>
                <a:cs typeface="+mn-lt"/>
              </a:rPr>
              <a:t>материал</a:t>
            </a:r>
            <a:r>
              <a:rPr lang="en-US" sz="2000" b="1" dirty="0">
                <a:latin typeface="Times New Roman"/>
                <a:ea typeface="+mn-lt"/>
                <a:cs typeface="+mn-lt"/>
              </a:rPr>
              <a:t> </a:t>
            </a:r>
            <a:r>
              <a:rPr lang="en-US" sz="2000" b="1" err="1">
                <a:latin typeface="Times New Roman"/>
                <a:ea typeface="+mn-lt"/>
                <a:cs typeface="+mn-lt"/>
              </a:rPr>
              <a:t>жасуша</a:t>
            </a:r>
            <a:r>
              <a:rPr lang="en-US" sz="2000" b="1" dirty="0">
                <a:latin typeface="Times New Roman"/>
                <a:ea typeface="+mn-lt"/>
                <a:cs typeface="+mn-lt"/>
              </a:rPr>
              <a:t> </a:t>
            </a:r>
            <a:r>
              <a:rPr lang="en-US" sz="2000" b="1" err="1">
                <a:latin typeface="Times New Roman"/>
                <a:ea typeface="+mn-lt"/>
                <a:cs typeface="+mn-lt"/>
              </a:rPr>
              <a:t>геномының</a:t>
            </a:r>
            <a:r>
              <a:rPr lang="en-US" sz="2000" b="1" dirty="0">
                <a:latin typeface="Times New Roman"/>
                <a:ea typeface="+mn-lt"/>
                <a:cs typeface="+mn-lt"/>
              </a:rPr>
              <a:t> </a:t>
            </a:r>
            <a:r>
              <a:rPr lang="en-US" sz="2000" b="1" err="1">
                <a:latin typeface="Times New Roman"/>
                <a:ea typeface="+mn-lt"/>
                <a:cs typeface="+mn-lt"/>
              </a:rPr>
              <a:t>бір</a:t>
            </a:r>
            <a:r>
              <a:rPr lang="en-US" sz="2000" b="1" dirty="0">
                <a:latin typeface="Times New Roman"/>
                <a:ea typeface="+mn-lt"/>
                <a:cs typeface="+mn-lt"/>
              </a:rPr>
              <a:t> </a:t>
            </a:r>
            <a:r>
              <a:rPr lang="en-US" sz="2000" b="1" err="1">
                <a:latin typeface="Times New Roman"/>
                <a:ea typeface="+mn-lt"/>
                <a:cs typeface="+mn-lt"/>
              </a:rPr>
              <a:t>бөлігіне</a:t>
            </a:r>
            <a:r>
              <a:rPr lang="en-US" sz="2000" b="1" dirty="0">
                <a:latin typeface="Times New Roman"/>
                <a:ea typeface="+mn-lt"/>
                <a:cs typeface="+mn-lt"/>
              </a:rPr>
              <a:t> </a:t>
            </a:r>
            <a:r>
              <a:rPr lang="en-US" sz="2000" b="1" err="1">
                <a:latin typeface="Times New Roman"/>
                <a:ea typeface="+mn-lt"/>
                <a:cs typeface="+mn-lt"/>
              </a:rPr>
              <a:t>айналады</a:t>
            </a:r>
            <a:r>
              <a:rPr lang="en-US" sz="2000" dirty="0">
                <a:latin typeface="Times New Roman"/>
                <a:ea typeface="+mn-lt"/>
                <a:cs typeface="+mn-lt"/>
              </a:rPr>
              <a:t>.</a:t>
            </a:r>
            <a:endParaRPr lang="en-US" dirty="0">
              <a:latin typeface="Times New Roman"/>
              <a:ea typeface="+mn-lt"/>
              <a:cs typeface="+mn-lt"/>
            </a:endParaRPr>
          </a:p>
        </p:txBody>
      </p:sp>
    </p:spTree>
    <p:extLst>
      <p:ext uri="{BB962C8B-B14F-4D97-AF65-F5344CB8AC3E}">
        <p14:creationId xmlns:p14="http://schemas.microsoft.com/office/powerpoint/2010/main" val="2243383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6145353-B8D3-4151-0D9D-D602BA8A79B3}"/>
              </a:ext>
            </a:extLst>
          </p:cNvPr>
          <p:cNvSpPr>
            <a:spLocks noGrp="1"/>
          </p:cNvSpPr>
          <p:nvPr>
            <p:ph idx="1"/>
          </p:nvPr>
        </p:nvSpPr>
        <p:spPr>
          <a:xfrm>
            <a:off x="685800" y="1147445"/>
            <a:ext cx="10515600" cy="4351338"/>
          </a:xfrm>
        </p:spPr>
        <p:txBody>
          <a:bodyPr vert="horz" lIns="91440" tIns="45720" rIns="91440" bIns="45720" rtlCol="0" anchor="t">
            <a:normAutofit fontScale="92500" lnSpcReduction="20000"/>
          </a:bodyPr>
          <a:lstStyle/>
          <a:p>
            <a:pPr marL="0" indent="0" algn="just">
              <a:buNone/>
            </a:pPr>
            <a:r>
              <a:rPr lang="ru-RU" b="1" dirty="0" err="1">
                <a:latin typeface="Times New Roman"/>
                <a:cs typeface="Times New Roman"/>
              </a:rPr>
              <a:t>Гендік</a:t>
            </a:r>
            <a:r>
              <a:rPr lang="ru-RU" b="1" dirty="0">
                <a:latin typeface="Times New Roman"/>
                <a:cs typeface="Times New Roman"/>
              </a:rPr>
              <a:t> инженерия </a:t>
            </a:r>
            <a:r>
              <a:rPr lang="ru-RU" b="1" dirty="0" err="1">
                <a:latin typeface="Times New Roman"/>
                <a:cs typeface="Times New Roman"/>
              </a:rPr>
              <a:t>үшін</a:t>
            </a:r>
            <a:r>
              <a:rPr lang="ru-RU" b="1" dirty="0">
                <a:latin typeface="Times New Roman"/>
                <a:cs typeface="Times New Roman"/>
              </a:rPr>
              <a:t> </a:t>
            </a:r>
            <a:r>
              <a:rPr lang="ru-RU" b="1" dirty="0" err="1">
                <a:latin typeface="Times New Roman"/>
                <a:cs typeface="Times New Roman"/>
              </a:rPr>
              <a:t>қажет</a:t>
            </a:r>
            <a:r>
              <a:rPr lang="ru-RU" b="1" dirty="0">
                <a:latin typeface="Times New Roman"/>
                <a:cs typeface="Times New Roman"/>
              </a:rPr>
              <a:t> </a:t>
            </a:r>
            <a:r>
              <a:rPr lang="ru-RU" b="1" dirty="0" err="1">
                <a:latin typeface="Times New Roman"/>
                <a:cs typeface="Times New Roman"/>
              </a:rPr>
              <a:t>негізгі</a:t>
            </a:r>
            <a:r>
              <a:rPr lang="ru-RU" b="1" dirty="0">
                <a:latin typeface="Times New Roman"/>
                <a:cs typeface="Times New Roman"/>
              </a:rPr>
              <a:t> </a:t>
            </a:r>
            <a:r>
              <a:rPr lang="ru-RU" b="1" dirty="0" err="1">
                <a:latin typeface="Times New Roman"/>
                <a:cs typeface="Times New Roman"/>
              </a:rPr>
              <a:t>компоненттер</a:t>
            </a:r>
            <a:r>
              <a:rPr lang="ru-RU" b="1" dirty="0">
                <a:latin typeface="Times New Roman"/>
                <a:cs typeface="Times New Roman"/>
              </a:rPr>
              <a:t>:</a:t>
            </a:r>
            <a:endParaRPr lang="ru-RU" dirty="0">
              <a:latin typeface="Times New Roman"/>
              <a:cs typeface="Times New Roman"/>
            </a:endParaRPr>
          </a:p>
          <a:p>
            <a:pPr marL="0" indent="0" algn="just">
              <a:buNone/>
            </a:pPr>
            <a:r>
              <a:rPr lang="ru-RU" dirty="0">
                <a:latin typeface="Times New Roman"/>
                <a:ea typeface="+mn-lt"/>
                <a:cs typeface="+mn-lt"/>
              </a:rPr>
              <a:t>а) </a:t>
            </a:r>
            <a:r>
              <a:rPr lang="ru-RU" b="1" dirty="0" err="1">
                <a:latin typeface="Times New Roman"/>
                <a:ea typeface="+mn-lt"/>
                <a:cs typeface="+mn-lt"/>
              </a:rPr>
              <a:t>Генетикалық</a:t>
            </a:r>
            <a:r>
              <a:rPr lang="ru-RU" b="1" dirty="0">
                <a:latin typeface="Times New Roman"/>
                <a:ea typeface="+mn-lt"/>
                <a:cs typeface="+mn-lt"/>
              </a:rPr>
              <a:t> материал</a:t>
            </a:r>
            <a:r>
              <a:rPr lang="ru-RU" dirty="0">
                <a:latin typeface="Times New Roman"/>
                <a:ea typeface="+mn-lt"/>
                <a:cs typeface="+mn-lt"/>
              </a:rPr>
              <a:t> – </a:t>
            </a:r>
            <a:r>
              <a:rPr lang="ru-RU" dirty="0" err="1">
                <a:latin typeface="Times New Roman"/>
                <a:ea typeface="+mn-lt"/>
                <a:cs typeface="+mn-lt"/>
              </a:rPr>
              <a:t>яғни</a:t>
            </a:r>
            <a:r>
              <a:rPr lang="ru-RU" dirty="0">
                <a:latin typeface="Times New Roman"/>
                <a:ea typeface="+mn-lt"/>
                <a:cs typeface="+mn-lt"/>
              </a:rPr>
              <a:t>, </a:t>
            </a:r>
            <a:r>
              <a:rPr lang="ru-RU" b="1" dirty="0" err="1">
                <a:latin typeface="Times New Roman"/>
                <a:ea typeface="+mn-lt"/>
                <a:cs typeface="+mn-lt"/>
              </a:rPr>
              <a:t>қабылдаушы</a:t>
            </a:r>
            <a:r>
              <a:rPr lang="ru-RU" b="1" dirty="0">
                <a:latin typeface="Times New Roman"/>
                <a:ea typeface="+mn-lt"/>
                <a:cs typeface="+mn-lt"/>
              </a:rPr>
              <a:t> </a:t>
            </a:r>
            <a:r>
              <a:rPr lang="ru-RU" b="1" dirty="0" err="1">
                <a:latin typeface="Times New Roman"/>
                <a:ea typeface="+mn-lt"/>
                <a:cs typeface="+mn-lt"/>
              </a:rPr>
              <a:t>жасуша</a:t>
            </a:r>
            <a:r>
              <a:rPr lang="ru-RU" b="1" dirty="0">
                <a:latin typeface="Times New Roman"/>
                <a:ea typeface="+mn-lt"/>
                <a:cs typeface="+mn-lt"/>
              </a:rPr>
              <a:t> (</a:t>
            </a:r>
            <a:r>
              <a:rPr lang="ru-RU" b="1" dirty="0" err="1">
                <a:latin typeface="Times New Roman"/>
                <a:ea typeface="+mn-lt"/>
                <a:cs typeface="+mn-lt"/>
              </a:rPr>
              <a:t>иесі</a:t>
            </a:r>
            <a:r>
              <a:rPr lang="ru-RU" b="1" dirty="0">
                <a:latin typeface="Times New Roman"/>
                <a:ea typeface="+mn-lt"/>
                <a:cs typeface="+mn-lt"/>
              </a:rPr>
              <a:t>)</a:t>
            </a:r>
            <a:br>
              <a:rPr lang="ru-RU" b="1" dirty="0">
                <a:latin typeface="Times New Roman"/>
                <a:ea typeface="+mn-lt"/>
                <a:cs typeface="+mn-lt"/>
              </a:rPr>
            </a:br>
            <a:r>
              <a:rPr lang="ru-RU" b="1" dirty="0">
                <a:latin typeface="Times New Roman"/>
                <a:ea typeface="+mn-lt"/>
                <a:cs typeface="+mn-lt"/>
              </a:rPr>
              <a:t> б) </a:t>
            </a:r>
            <a:r>
              <a:rPr lang="ru-RU" b="1" dirty="0" err="1">
                <a:latin typeface="Times New Roman"/>
                <a:ea typeface="+mn-lt"/>
                <a:cs typeface="+mn-lt"/>
              </a:rPr>
              <a:t>Тасымалдаушы</a:t>
            </a:r>
            <a:r>
              <a:rPr lang="ru-RU" b="1" dirty="0">
                <a:latin typeface="Times New Roman"/>
                <a:ea typeface="+mn-lt"/>
                <a:cs typeface="+mn-lt"/>
              </a:rPr>
              <a:t> </a:t>
            </a:r>
            <a:r>
              <a:rPr lang="ru-RU" b="1" dirty="0" err="1">
                <a:latin typeface="Times New Roman"/>
                <a:ea typeface="+mn-lt"/>
                <a:cs typeface="+mn-lt"/>
              </a:rPr>
              <a:t>құрал</a:t>
            </a:r>
            <a:r>
              <a:rPr lang="ru-RU" dirty="0">
                <a:latin typeface="Times New Roman"/>
                <a:ea typeface="+mn-lt"/>
                <a:cs typeface="+mn-lt"/>
              </a:rPr>
              <a:t> – </a:t>
            </a:r>
            <a:r>
              <a:rPr lang="ru-RU" dirty="0" err="1">
                <a:latin typeface="Times New Roman"/>
                <a:ea typeface="+mn-lt"/>
                <a:cs typeface="+mn-lt"/>
              </a:rPr>
              <a:t>генетикалық</a:t>
            </a:r>
            <a:r>
              <a:rPr lang="ru-RU" dirty="0">
                <a:latin typeface="Times New Roman"/>
                <a:ea typeface="+mn-lt"/>
                <a:cs typeface="+mn-lt"/>
              </a:rPr>
              <a:t> </a:t>
            </a:r>
            <a:r>
              <a:rPr lang="ru-RU" dirty="0" err="1">
                <a:latin typeface="Times New Roman"/>
                <a:ea typeface="+mn-lt"/>
                <a:cs typeface="+mn-lt"/>
              </a:rPr>
              <a:t>материалды</a:t>
            </a:r>
            <a:r>
              <a:rPr lang="ru-RU" dirty="0">
                <a:latin typeface="Times New Roman"/>
                <a:ea typeface="+mn-lt"/>
                <a:cs typeface="+mn-lt"/>
              </a:rPr>
              <a:t> </a:t>
            </a:r>
            <a:r>
              <a:rPr lang="ru-RU" dirty="0" err="1">
                <a:latin typeface="Times New Roman"/>
                <a:ea typeface="+mn-lt"/>
                <a:cs typeface="+mn-lt"/>
              </a:rPr>
              <a:t>жасушаға</a:t>
            </a:r>
            <a:r>
              <a:rPr lang="ru-RU" dirty="0">
                <a:latin typeface="Times New Roman"/>
                <a:ea typeface="+mn-lt"/>
                <a:cs typeface="+mn-lt"/>
              </a:rPr>
              <a:t> </a:t>
            </a:r>
            <a:r>
              <a:rPr lang="ru-RU" dirty="0" err="1">
                <a:latin typeface="Times New Roman"/>
                <a:ea typeface="+mn-lt"/>
                <a:cs typeface="+mn-lt"/>
              </a:rPr>
              <a:t>енгізетін</a:t>
            </a:r>
            <a:r>
              <a:rPr lang="ru-RU" dirty="0">
                <a:latin typeface="Times New Roman"/>
                <a:ea typeface="+mn-lt"/>
                <a:cs typeface="+mn-lt"/>
              </a:rPr>
              <a:t> </a:t>
            </a:r>
            <a:r>
              <a:rPr lang="ru-RU" b="1" dirty="0">
                <a:latin typeface="Times New Roman"/>
                <a:ea typeface="+mn-lt"/>
                <a:cs typeface="+mn-lt"/>
              </a:rPr>
              <a:t>вектор</a:t>
            </a:r>
            <a:br>
              <a:rPr lang="ru-RU" b="1" dirty="0">
                <a:latin typeface="Times New Roman"/>
                <a:ea typeface="+mn-lt"/>
                <a:cs typeface="+mn-lt"/>
              </a:rPr>
            </a:br>
            <a:r>
              <a:rPr lang="ru-RU" b="1" dirty="0">
                <a:latin typeface="Times New Roman"/>
                <a:ea typeface="+mn-lt"/>
                <a:cs typeface="+mn-lt"/>
              </a:rPr>
              <a:t> в) </a:t>
            </a:r>
            <a:r>
              <a:rPr lang="ru-RU" b="1" dirty="0" err="1">
                <a:latin typeface="Times New Roman"/>
                <a:ea typeface="+mn-lt"/>
                <a:cs typeface="+mn-lt"/>
              </a:rPr>
              <a:t>Арнайы</a:t>
            </a:r>
            <a:r>
              <a:rPr lang="ru-RU" b="1" dirty="0">
                <a:latin typeface="Times New Roman"/>
                <a:ea typeface="+mn-lt"/>
                <a:cs typeface="+mn-lt"/>
              </a:rPr>
              <a:t> </a:t>
            </a:r>
            <a:r>
              <a:rPr lang="ru-RU" b="1" dirty="0" err="1">
                <a:latin typeface="Times New Roman"/>
                <a:ea typeface="+mn-lt"/>
                <a:cs typeface="+mn-lt"/>
              </a:rPr>
              <a:t>ферменттер</a:t>
            </a:r>
            <a:r>
              <a:rPr lang="ru-RU" b="1" dirty="0">
                <a:latin typeface="Times New Roman"/>
                <a:ea typeface="+mn-lt"/>
                <a:cs typeface="+mn-lt"/>
              </a:rPr>
              <a:t> </a:t>
            </a:r>
            <a:r>
              <a:rPr lang="ru-RU" b="1" dirty="0" err="1">
                <a:latin typeface="Times New Roman"/>
                <a:ea typeface="+mn-lt"/>
                <a:cs typeface="+mn-lt"/>
              </a:rPr>
              <a:t>жиынтығы</a:t>
            </a:r>
            <a:r>
              <a:rPr lang="ru-RU" dirty="0">
                <a:latin typeface="Times New Roman"/>
                <a:ea typeface="+mn-lt"/>
                <a:cs typeface="+mn-lt"/>
              </a:rPr>
              <a:t> – </a:t>
            </a:r>
            <a:r>
              <a:rPr lang="ru-RU" dirty="0" err="1">
                <a:latin typeface="Times New Roman"/>
                <a:ea typeface="+mn-lt"/>
                <a:cs typeface="+mn-lt"/>
              </a:rPr>
              <a:t>гендік</a:t>
            </a:r>
            <a:r>
              <a:rPr lang="ru-RU" dirty="0">
                <a:latin typeface="Times New Roman"/>
                <a:ea typeface="+mn-lt"/>
                <a:cs typeface="+mn-lt"/>
              </a:rPr>
              <a:t> </a:t>
            </a:r>
            <a:r>
              <a:rPr lang="ru-RU" dirty="0" err="1">
                <a:latin typeface="Times New Roman"/>
                <a:ea typeface="+mn-lt"/>
                <a:cs typeface="+mn-lt"/>
              </a:rPr>
              <a:t>инженерияның</a:t>
            </a:r>
            <a:r>
              <a:rPr lang="ru-RU" dirty="0">
                <a:latin typeface="Times New Roman"/>
                <a:ea typeface="+mn-lt"/>
                <a:cs typeface="+mn-lt"/>
              </a:rPr>
              <a:t> </a:t>
            </a:r>
            <a:r>
              <a:rPr lang="ru-RU" b="1" dirty="0">
                <a:latin typeface="Times New Roman"/>
                <a:ea typeface="+mn-lt"/>
                <a:cs typeface="+mn-lt"/>
              </a:rPr>
              <a:t>«</a:t>
            </a:r>
            <a:r>
              <a:rPr lang="ru-RU" b="1" dirty="0" err="1">
                <a:latin typeface="Times New Roman"/>
                <a:ea typeface="+mn-lt"/>
                <a:cs typeface="+mn-lt"/>
              </a:rPr>
              <a:t>құралдары</a:t>
            </a:r>
            <a:r>
              <a:rPr lang="ru-RU" b="1" dirty="0">
                <a:latin typeface="Times New Roman"/>
                <a:ea typeface="+mn-lt"/>
                <a:cs typeface="+mn-lt"/>
              </a:rPr>
              <a:t>»</a:t>
            </a:r>
            <a:endParaRPr lang="ru-RU" dirty="0">
              <a:latin typeface="Times New Roman"/>
              <a:cs typeface="Times New Roman"/>
            </a:endParaRPr>
          </a:p>
          <a:p>
            <a:pPr marL="0" indent="0" algn="just">
              <a:buNone/>
            </a:pPr>
            <a:endParaRPr lang="en-US" dirty="0">
              <a:latin typeface="Times New Roman"/>
              <a:cs typeface="Times New Roman"/>
            </a:endParaRPr>
          </a:p>
          <a:p>
            <a:pPr marL="0" indent="0" algn="just">
              <a:buNone/>
            </a:pPr>
            <a:r>
              <a:rPr lang="ru-RU" b="1" err="1">
                <a:latin typeface="Times New Roman"/>
                <a:cs typeface="Times New Roman"/>
              </a:rPr>
              <a:t>Қолданылу</a:t>
            </a:r>
            <a:r>
              <a:rPr lang="ru-RU" b="1" dirty="0">
                <a:latin typeface="Times New Roman"/>
                <a:cs typeface="Times New Roman"/>
              </a:rPr>
              <a:t> </a:t>
            </a:r>
            <a:r>
              <a:rPr lang="ru-RU" b="1" err="1">
                <a:latin typeface="Times New Roman"/>
                <a:cs typeface="Times New Roman"/>
              </a:rPr>
              <a:t>тәжірибесі</a:t>
            </a:r>
            <a:endParaRPr lang="ru-RU" err="1">
              <a:latin typeface="Times New Roman"/>
              <a:cs typeface="Times New Roman"/>
            </a:endParaRPr>
          </a:p>
          <a:p>
            <a:pPr marL="0" indent="0" algn="just">
              <a:buNone/>
            </a:pPr>
            <a:r>
              <a:rPr lang="ru-RU" dirty="0" err="1">
                <a:latin typeface="Times New Roman"/>
                <a:ea typeface="+mn-lt"/>
                <a:cs typeface="+mn-lt"/>
              </a:rPr>
              <a:t>Гендік</a:t>
            </a:r>
            <a:r>
              <a:rPr lang="ru-RU" dirty="0">
                <a:latin typeface="Times New Roman"/>
                <a:ea typeface="+mn-lt"/>
                <a:cs typeface="+mn-lt"/>
              </a:rPr>
              <a:t> </a:t>
            </a:r>
            <a:r>
              <a:rPr lang="ru-RU" dirty="0" err="1">
                <a:latin typeface="Times New Roman"/>
                <a:ea typeface="+mn-lt"/>
                <a:cs typeface="+mn-lt"/>
              </a:rPr>
              <a:t>инженерияның</a:t>
            </a:r>
            <a:r>
              <a:rPr lang="ru-RU" dirty="0">
                <a:latin typeface="Times New Roman"/>
                <a:ea typeface="+mn-lt"/>
                <a:cs typeface="+mn-lt"/>
              </a:rPr>
              <a:t> </a:t>
            </a:r>
            <a:r>
              <a:rPr lang="ru-RU" dirty="0" err="1">
                <a:latin typeface="Times New Roman"/>
                <a:ea typeface="+mn-lt"/>
                <a:cs typeface="+mn-lt"/>
              </a:rPr>
              <a:t>негізгі</a:t>
            </a:r>
            <a:r>
              <a:rPr lang="ru-RU" dirty="0">
                <a:latin typeface="Times New Roman"/>
                <a:ea typeface="+mn-lt"/>
                <a:cs typeface="+mn-lt"/>
              </a:rPr>
              <a:t> </a:t>
            </a:r>
            <a:r>
              <a:rPr lang="ru-RU" dirty="0" err="1">
                <a:latin typeface="Times New Roman"/>
                <a:ea typeface="+mn-lt"/>
                <a:cs typeface="+mn-lt"/>
              </a:rPr>
              <a:t>принциптері</a:t>
            </a:r>
            <a:r>
              <a:rPr lang="ru-RU" dirty="0">
                <a:latin typeface="Times New Roman"/>
                <a:ea typeface="+mn-lt"/>
                <a:cs typeface="+mn-lt"/>
              </a:rPr>
              <a:t> мен </a:t>
            </a:r>
            <a:r>
              <a:rPr lang="ru-RU" dirty="0" err="1">
                <a:latin typeface="Times New Roman"/>
                <a:ea typeface="+mn-lt"/>
                <a:cs typeface="+mn-lt"/>
              </a:rPr>
              <a:t>әдістері</a:t>
            </a:r>
            <a:r>
              <a:rPr lang="ru-RU" dirty="0">
                <a:latin typeface="Times New Roman"/>
                <a:ea typeface="+mn-lt"/>
                <a:cs typeface="+mn-lt"/>
              </a:rPr>
              <a:t> </a:t>
            </a:r>
            <a:r>
              <a:rPr lang="ru-RU" dirty="0" err="1">
                <a:latin typeface="Times New Roman"/>
                <a:ea typeface="+mn-lt"/>
                <a:cs typeface="+mn-lt"/>
              </a:rPr>
              <a:t>алғаш</a:t>
            </a:r>
            <a:r>
              <a:rPr lang="ru-RU" dirty="0">
                <a:latin typeface="Times New Roman"/>
                <a:ea typeface="+mn-lt"/>
                <a:cs typeface="+mn-lt"/>
              </a:rPr>
              <a:t> </a:t>
            </a:r>
            <a:r>
              <a:rPr lang="ru-RU" dirty="0" err="1">
                <a:latin typeface="Times New Roman"/>
                <a:ea typeface="+mn-lt"/>
                <a:cs typeface="+mn-lt"/>
              </a:rPr>
              <a:t>рет</a:t>
            </a:r>
            <a:r>
              <a:rPr lang="ru-RU" dirty="0">
                <a:latin typeface="Times New Roman"/>
                <a:ea typeface="+mn-lt"/>
                <a:cs typeface="+mn-lt"/>
              </a:rPr>
              <a:t>:</a:t>
            </a:r>
            <a:endParaRPr lang="ru-RU" dirty="0">
              <a:latin typeface="Times New Roman"/>
              <a:cs typeface="Times New Roman"/>
            </a:endParaRPr>
          </a:p>
          <a:p>
            <a:pPr marL="0" indent="0" algn="just">
              <a:buNone/>
            </a:pPr>
            <a:r>
              <a:rPr lang="ru-RU" b="1" dirty="0" err="1">
                <a:latin typeface="Times New Roman"/>
                <a:ea typeface="+mn-lt"/>
                <a:cs typeface="+mn-lt"/>
              </a:rPr>
              <a:t>Микроорганизмдерге</a:t>
            </a:r>
            <a:r>
              <a:rPr lang="ru-RU" dirty="0">
                <a:latin typeface="Times New Roman"/>
                <a:ea typeface="+mn-lt"/>
                <a:cs typeface="+mn-lt"/>
              </a:rPr>
              <a:t>,</a:t>
            </a:r>
            <a:endParaRPr lang="ru-RU" dirty="0">
              <a:latin typeface="Times New Roman"/>
              <a:cs typeface="Times New Roman"/>
            </a:endParaRPr>
          </a:p>
          <a:p>
            <a:pPr marL="0" indent="0" algn="just">
              <a:buNone/>
            </a:pPr>
            <a:r>
              <a:rPr lang="ru-RU" dirty="0" err="1">
                <a:latin typeface="Times New Roman"/>
                <a:ea typeface="+mn-lt"/>
                <a:cs typeface="+mn-lt"/>
              </a:rPr>
              <a:t>атап</a:t>
            </a:r>
            <a:r>
              <a:rPr lang="ru-RU" dirty="0">
                <a:latin typeface="Times New Roman"/>
                <a:ea typeface="+mn-lt"/>
                <a:cs typeface="+mn-lt"/>
              </a:rPr>
              <a:t> </a:t>
            </a:r>
            <a:r>
              <a:rPr lang="ru-RU" dirty="0" err="1">
                <a:latin typeface="Times New Roman"/>
                <a:ea typeface="+mn-lt"/>
                <a:cs typeface="+mn-lt"/>
              </a:rPr>
              <a:t>айтқанда</a:t>
            </a:r>
            <a:r>
              <a:rPr lang="ru-RU" dirty="0">
                <a:latin typeface="Times New Roman"/>
                <a:ea typeface="+mn-lt"/>
                <a:cs typeface="+mn-lt"/>
              </a:rPr>
              <a:t>, </a:t>
            </a:r>
            <a:r>
              <a:rPr lang="ru-RU" b="1" dirty="0" err="1">
                <a:latin typeface="Times New Roman"/>
                <a:ea typeface="+mn-lt"/>
                <a:cs typeface="+mn-lt"/>
              </a:rPr>
              <a:t>бактерияларға</a:t>
            </a:r>
            <a:r>
              <a:rPr lang="ru-RU" b="1" dirty="0">
                <a:latin typeface="Times New Roman"/>
                <a:ea typeface="+mn-lt"/>
                <a:cs typeface="+mn-lt"/>
              </a:rPr>
              <a:t> (</a:t>
            </a:r>
            <a:r>
              <a:rPr lang="ru-RU" b="1" dirty="0" err="1">
                <a:latin typeface="Times New Roman"/>
                <a:ea typeface="+mn-lt"/>
                <a:cs typeface="+mn-lt"/>
              </a:rPr>
              <a:t>прокариоттар</a:t>
            </a:r>
            <a:r>
              <a:rPr lang="ru-RU" b="1" dirty="0">
                <a:latin typeface="Times New Roman"/>
                <a:ea typeface="+mn-lt"/>
                <a:cs typeface="+mn-lt"/>
              </a:rPr>
              <a:t>)</a:t>
            </a:r>
            <a:r>
              <a:rPr lang="ru-RU" dirty="0">
                <a:latin typeface="Times New Roman"/>
                <a:ea typeface="+mn-lt"/>
                <a:cs typeface="+mn-lt"/>
              </a:rPr>
              <a:t> </a:t>
            </a:r>
            <a:r>
              <a:rPr lang="ru-RU" dirty="0" err="1">
                <a:latin typeface="Times New Roman"/>
                <a:ea typeface="+mn-lt"/>
                <a:cs typeface="+mn-lt"/>
              </a:rPr>
              <a:t>және</a:t>
            </a:r>
            <a:endParaRPr lang="ru-RU" dirty="0" err="1">
              <a:latin typeface="Times New Roman"/>
              <a:cs typeface="Times New Roman"/>
            </a:endParaRPr>
          </a:p>
          <a:p>
            <a:pPr marL="0" indent="0" algn="just">
              <a:buNone/>
            </a:pPr>
            <a:r>
              <a:rPr lang="ru-RU" b="1" dirty="0" err="1">
                <a:latin typeface="Times New Roman"/>
                <a:ea typeface="+mn-lt"/>
                <a:cs typeface="+mn-lt"/>
              </a:rPr>
              <a:t>ашытқыларға</a:t>
            </a:r>
            <a:r>
              <a:rPr lang="ru-RU" b="1" dirty="0">
                <a:latin typeface="Times New Roman"/>
                <a:ea typeface="+mn-lt"/>
                <a:cs typeface="+mn-lt"/>
              </a:rPr>
              <a:t> (</a:t>
            </a:r>
            <a:r>
              <a:rPr lang="ru-RU" b="1" dirty="0" err="1">
                <a:latin typeface="Times New Roman"/>
                <a:ea typeface="+mn-lt"/>
                <a:cs typeface="+mn-lt"/>
              </a:rPr>
              <a:t>эукариоттар</a:t>
            </a:r>
            <a:r>
              <a:rPr lang="ru-RU" b="1" dirty="0">
                <a:latin typeface="Times New Roman"/>
                <a:ea typeface="+mn-lt"/>
                <a:cs typeface="+mn-lt"/>
              </a:rPr>
              <a:t>)</a:t>
            </a:r>
            <a:r>
              <a:rPr lang="ru-RU" dirty="0">
                <a:latin typeface="Times New Roman"/>
                <a:ea typeface="+mn-lt"/>
                <a:cs typeface="+mn-lt"/>
              </a:rPr>
              <a:t> </a:t>
            </a:r>
            <a:r>
              <a:rPr lang="ru-RU" dirty="0" err="1">
                <a:latin typeface="Times New Roman"/>
                <a:ea typeface="+mn-lt"/>
                <a:cs typeface="+mn-lt"/>
              </a:rPr>
              <a:t>қолдану</a:t>
            </a:r>
            <a:r>
              <a:rPr lang="ru-RU" dirty="0">
                <a:latin typeface="Times New Roman"/>
                <a:ea typeface="+mn-lt"/>
                <a:cs typeface="+mn-lt"/>
              </a:rPr>
              <a:t> </a:t>
            </a:r>
            <a:r>
              <a:rPr lang="ru-RU" dirty="0" err="1">
                <a:latin typeface="Times New Roman"/>
                <a:ea typeface="+mn-lt"/>
                <a:cs typeface="+mn-lt"/>
              </a:rPr>
              <a:t>арқылы</a:t>
            </a:r>
            <a:r>
              <a:rPr lang="ru-RU" dirty="0">
                <a:latin typeface="Times New Roman"/>
                <a:ea typeface="+mn-lt"/>
                <a:cs typeface="+mn-lt"/>
              </a:rPr>
              <a:t> </a:t>
            </a:r>
            <a:r>
              <a:rPr lang="ru-RU" dirty="0" err="1">
                <a:latin typeface="Times New Roman"/>
                <a:ea typeface="+mn-lt"/>
                <a:cs typeface="+mn-lt"/>
              </a:rPr>
              <a:t>әзірленді</a:t>
            </a:r>
            <a:r>
              <a:rPr lang="ru-RU" dirty="0">
                <a:latin typeface="Times New Roman"/>
                <a:ea typeface="+mn-lt"/>
                <a:cs typeface="+mn-lt"/>
              </a:rPr>
              <a:t>.</a:t>
            </a:r>
            <a:endParaRPr lang="ru-RU" dirty="0">
              <a:latin typeface="Times New Roman"/>
              <a:cs typeface="Times New Roman"/>
            </a:endParaRPr>
          </a:p>
          <a:p>
            <a:pPr marL="0" indent="0">
              <a:buNone/>
            </a:pPr>
            <a:endParaRPr lang="ru-RU" dirty="0"/>
          </a:p>
        </p:txBody>
      </p:sp>
      <p:sp>
        <p:nvSpPr>
          <p:cNvPr id="4" name="Номер слайда 3">
            <a:extLst>
              <a:ext uri="{FF2B5EF4-FFF2-40B4-BE49-F238E27FC236}">
                <a16:creationId xmlns:a16="http://schemas.microsoft.com/office/drawing/2014/main" id="{11B98814-10ED-00EC-1015-84122ECB1D39}"/>
              </a:ext>
            </a:extLst>
          </p:cNvPr>
          <p:cNvSpPr>
            <a:spLocks noGrp="1"/>
          </p:cNvSpPr>
          <p:nvPr>
            <p:ph type="sldNum" sz="quarter" idx="12"/>
          </p:nvPr>
        </p:nvSpPr>
        <p:spPr/>
        <p:txBody>
          <a:bodyPr/>
          <a:lstStyle/>
          <a:p>
            <a:fld id="{285DC19C-03DA-4066-9FF7-D0BF1BC6D6F6}" type="slidenum">
              <a:rPr lang="ru-RU" smtClean="0"/>
              <a:t>24</a:t>
            </a:fld>
            <a:endParaRPr lang="ru-RU"/>
          </a:p>
        </p:txBody>
      </p:sp>
      <p:pic>
        <p:nvPicPr>
          <p:cNvPr id="6" name="Рисунок 5" descr="Микроскоп со сплошной заливкой">
            <a:extLst>
              <a:ext uri="{FF2B5EF4-FFF2-40B4-BE49-F238E27FC236}">
                <a16:creationId xmlns:a16="http://schemas.microsoft.com/office/drawing/2014/main" id="{30D1CB76-B438-84CE-7F6D-0D5A12F158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87915" y="142875"/>
            <a:ext cx="1363980" cy="1363980"/>
          </a:xfrm>
          <a:prstGeom prst="rect">
            <a:avLst/>
          </a:prstGeom>
        </p:spPr>
      </p:pic>
    </p:spTree>
    <p:extLst>
      <p:ext uri="{BB962C8B-B14F-4D97-AF65-F5344CB8AC3E}">
        <p14:creationId xmlns:p14="http://schemas.microsoft.com/office/powerpoint/2010/main" val="3531387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46AA3F-CC96-0478-43DE-B8E69A6D39E7}"/>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5BF3911A-3C16-EE43-6F03-08B6BD5A8D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Объект 42" descr="Изображение выглядит как человек, одежда, Медицинское оборудование, Белое пальто&#10;&#10;Содержимое, созданное искусственным интеллектом, может быть неверным.">
            <a:extLst>
              <a:ext uri="{FF2B5EF4-FFF2-40B4-BE49-F238E27FC236}">
                <a16:creationId xmlns:a16="http://schemas.microsoft.com/office/drawing/2014/main" id="{2E47E2AF-D3FD-66F5-0A4F-51F944A42543}"/>
              </a:ext>
            </a:extLst>
          </p:cNvPr>
          <p:cNvPicPr>
            <a:picLocks noGrp="1" noChangeAspect="1"/>
          </p:cNvPicPr>
          <p:nvPr>
            <p:ph idx="1"/>
          </p:nvPr>
        </p:nvPicPr>
        <p:blipFill>
          <a:blip r:embed="rId2">
            <a:duotone>
              <a:schemeClr val="bg2">
                <a:shade val="45000"/>
                <a:satMod val="135000"/>
              </a:schemeClr>
              <a:prstClr val="white"/>
            </a:duotone>
          </a:blip>
          <a:srcRect l="9091" t="23391"/>
          <a:stretch>
            <a:fillRect/>
          </a:stretch>
        </p:blipFill>
        <p:spPr>
          <a:xfrm>
            <a:off x="20" y="10"/>
            <a:ext cx="12191980" cy="6857990"/>
          </a:xfrm>
          <a:prstGeom prst="rect">
            <a:avLst/>
          </a:prstGeom>
        </p:spPr>
      </p:pic>
      <p:sp>
        <p:nvSpPr>
          <p:cNvPr id="2" name="Заголовок 1">
            <a:extLst>
              <a:ext uri="{FF2B5EF4-FFF2-40B4-BE49-F238E27FC236}">
                <a16:creationId xmlns:a16="http://schemas.microsoft.com/office/drawing/2014/main" id="{054A80F6-57FA-C81F-6E01-06A6DDECFC4F}"/>
              </a:ext>
            </a:extLst>
          </p:cNvPr>
          <p:cNvSpPr>
            <a:spLocks noGrp="1"/>
          </p:cNvSpPr>
          <p:nvPr>
            <p:ph type="title"/>
          </p:nvPr>
        </p:nvSpPr>
        <p:spPr>
          <a:xfrm>
            <a:off x="838200" y="365125"/>
            <a:ext cx="10515600" cy="1325563"/>
          </a:xfrm>
        </p:spPr>
        <p:txBody>
          <a:bodyPr>
            <a:normAutofit/>
          </a:bodyPr>
          <a:lstStyle/>
          <a:p>
            <a:r>
              <a:rPr lang="ru-RU" sz="3200" b="1" i="1" err="1">
                <a:latin typeface="Times New Roman"/>
                <a:ea typeface="+mj-lt"/>
                <a:cs typeface="+mj-lt"/>
              </a:rPr>
              <a:t>Дәрілік</a:t>
            </a:r>
            <a:r>
              <a:rPr lang="ru-RU" sz="3200" b="1" i="1" dirty="0">
                <a:latin typeface="Times New Roman"/>
                <a:ea typeface="+mj-lt"/>
                <a:cs typeface="+mj-lt"/>
              </a:rPr>
              <a:t> </a:t>
            </a:r>
            <a:r>
              <a:rPr lang="ru-RU" sz="3200" b="1" i="1" err="1">
                <a:latin typeface="Times New Roman"/>
                <a:ea typeface="+mj-lt"/>
                <a:cs typeface="+mj-lt"/>
              </a:rPr>
              <a:t>заттардың</a:t>
            </a:r>
            <a:r>
              <a:rPr lang="ru-RU" sz="3200" b="1" i="1" dirty="0">
                <a:latin typeface="Times New Roman"/>
                <a:ea typeface="+mj-lt"/>
                <a:cs typeface="+mj-lt"/>
              </a:rPr>
              <a:t> </a:t>
            </a:r>
            <a:r>
              <a:rPr lang="ru-RU" sz="3200" b="1" i="1" err="1">
                <a:latin typeface="Times New Roman"/>
                <a:ea typeface="+mj-lt"/>
                <a:cs typeface="+mj-lt"/>
              </a:rPr>
              <a:t>биотехнологиясы</a:t>
            </a:r>
            <a:r>
              <a:rPr lang="ru-RU" sz="3200" b="1" i="1" dirty="0">
                <a:latin typeface="Times New Roman"/>
                <a:ea typeface="+mj-lt"/>
                <a:cs typeface="+mj-lt"/>
              </a:rPr>
              <a:t> </a:t>
            </a:r>
            <a:r>
              <a:rPr lang="ru-RU" sz="3200" b="1" i="1" dirty="0">
                <a:latin typeface="Times New Roman"/>
                <a:cs typeface="Times New Roman"/>
              </a:rPr>
              <a:t> </a:t>
            </a:r>
            <a:endParaRPr lang="ru-RU" sz="3200" b="1" dirty="0"/>
          </a:p>
        </p:txBody>
      </p:sp>
      <p:sp>
        <p:nvSpPr>
          <p:cNvPr id="4" name="Номер слайда 3">
            <a:extLst>
              <a:ext uri="{FF2B5EF4-FFF2-40B4-BE49-F238E27FC236}">
                <a16:creationId xmlns:a16="http://schemas.microsoft.com/office/drawing/2014/main" id="{D3A96DCF-202D-01A2-9C90-79CAEDF9667E}"/>
              </a:ext>
            </a:extLst>
          </p:cNvPr>
          <p:cNvSpPr>
            <a:spLocks noGrp="1"/>
          </p:cNvSpPr>
          <p:nvPr>
            <p:ph type="sldNum" sz="quarter" idx="12"/>
          </p:nvPr>
        </p:nvSpPr>
        <p:spPr>
          <a:xfrm>
            <a:off x="8610600" y="6356350"/>
            <a:ext cx="2743200" cy="365125"/>
          </a:xfrm>
        </p:spPr>
        <p:txBody>
          <a:bodyPr>
            <a:normAutofit/>
          </a:bodyPr>
          <a:lstStyle/>
          <a:p>
            <a:pPr>
              <a:spcAft>
                <a:spcPts val="600"/>
              </a:spcAft>
            </a:pPr>
            <a:fld id="{285DC19C-03DA-4066-9FF7-D0BF1BC6D6F6}" type="slidenum">
              <a:rPr lang="ru-RU" smtClean="0"/>
              <a:pPr>
                <a:spcAft>
                  <a:spcPts val="600"/>
                </a:spcAft>
              </a:pPr>
              <a:t>25</a:t>
            </a:fld>
            <a:endParaRPr lang="ru-RU"/>
          </a:p>
        </p:txBody>
      </p:sp>
      <p:graphicFrame>
        <p:nvGraphicFramePr>
          <p:cNvPr id="6" name="Схема 5">
            <a:extLst>
              <a:ext uri="{FF2B5EF4-FFF2-40B4-BE49-F238E27FC236}">
                <a16:creationId xmlns:a16="http://schemas.microsoft.com/office/drawing/2014/main" id="{C99C1E7D-10D9-F875-2A1C-046A6CB32939}"/>
              </a:ext>
            </a:extLst>
          </p:cNvPr>
          <p:cNvGraphicFramePr/>
          <p:nvPr>
            <p:extLst>
              <p:ext uri="{D42A27DB-BD31-4B8C-83A1-F6EECF244321}">
                <p14:modId xmlns:p14="http://schemas.microsoft.com/office/powerpoint/2010/main" val="3988354156"/>
              </p:ext>
            </p:extLst>
          </p:nvPr>
        </p:nvGraphicFramePr>
        <p:xfrm>
          <a:off x="502920" y="1437005"/>
          <a:ext cx="11186160" cy="52885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2948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FFFCA9-0F45-821F-002A-FFD4ECD77E3F}"/>
              </a:ext>
            </a:extLst>
          </p:cNvPr>
          <p:cNvSpPr>
            <a:spLocks noGrp="1"/>
          </p:cNvSpPr>
          <p:nvPr>
            <p:ph type="title"/>
          </p:nvPr>
        </p:nvSpPr>
        <p:spPr/>
        <p:txBody>
          <a:bodyPr/>
          <a:lstStyle/>
          <a:p>
            <a:r>
              <a:rPr lang="ru-RU" sz="2800" b="1" i="1" err="1">
                <a:latin typeface="Times New Roman"/>
                <a:ea typeface="Calibri"/>
                <a:cs typeface="Calibri"/>
              </a:rPr>
              <a:t>Негізгі</a:t>
            </a:r>
            <a:r>
              <a:rPr lang="ru-RU" sz="2800" b="1" i="1" dirty="0">
                <a:latin typeface="Times New Roman"/>
                <a:ea typeface="Calibri"/>
                <a:cs typeface="Calibri"/>
              </a:rPr>
              <a:t> </a:t>
            </a:r>
            <a:r>
              <a:rPr lang="ru-RU" sz="2800" b="1" i="1" err="1">
                <a:latin typeface="Times New Roman"/>
                <a:ea typeface="Calibri"/>
                <a:cs typeface="Calibri"/>
              </a:rPr>
              <a:t>мақсаттары</a:t>
            </a:r>
            <a:endParaRPr lang="ru-RU" sz="2800" b="1" i="1" err="1">
              <a:latin typeface="Times New Roman"/>
            </a:endParaRPr>
          </a:p>
        </p:txBody>
      </p:sp>
      <p:graphicFrame>
        <p:nvGraphicFramePr>
          <p:cNvPr id="5" name="Объект 4">
            <a:extLst>
              <a:ext uri="{FF2B5EF4-FFF2-40B4-BE49-F238E27FC236}">
                <a16:creationId xmlns:a16="http://schemas.microsoft.com/office/drawing/2014/main" id="{9C87D8D2-1808-790F-5B23-4FE8D019F3D1}"/>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Номер слайда 3">
            <a:extLst>
              <a:ext uri="{FF2B5EF4-FFF2-40B4-BE49-F238E27FC236}">
                <a16:creationId xmlns:a16="http://schemas.microsoft.com/office/drawing/2014/main" id="{096B84BA-1C2E-2EF2-AA4E-5D80F8F01C54}"/>
              </a:ext>
            </a:extLst>
          </p:cNvPr>
          <p:cNvSpPr>
            <a:spLocks noGrp="1"/>
          </p:cNvSpPr>
          <p:nvPr>
            <p:ph type="sldNum" sz="quarter" idx="12"/>
          </p:nvPr>
        </p:nvSpPr>
        <p:spPr/>
        <p:txBody>
          <a:bodyPr/>
          <a:lstStyle/>
          <a:p>
            <a:fld id="{285DC19C-03DA-4066-9FF7-D0BF1BC6D6F6}" type="slidenum">
              <a:rPr lang="ru-RU" smtClean="0"/>
              <a:t>26</a:t>
            </a:fld>
            <a:endParaRPr lang="ru-RU"/>
          </a:p>
        </p:txBody>
      </p:sp>
    </p:spTree>
    <p:extLst>
      <p:ext uri="{BB962C8B-B14F-4D97-AF65-F5344CB8AC3E}">
        <p14:creationId xmlns:p14="http://schemas.microsoft.com/office/powerpoint/2010/main" val="938691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8233B0-41B5-4D9A-AEEC-13DB66A8C9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41869829-AB23-A5E6-DD80-E4CF0F63960E}"/>
              </a:ext>
            </a:extLst>
          </p:cNvPr>
          <p:cNvSpPr>
            <a:spLocks noGrp="1"/>
          </p:cNvSpPr>
          <p:nvPr>
            <p:ph type="title"/>
          </p:nvPr>
        </p:nvSpPr>
        <p:spPr>
          <a:xfrm>
            <a:off x="1395378" y="402170"/>
            <a:ext cx="9236700" cy="1188950"/>
          </a:xfrm>
        </p:spPr>
        <p:txBody>
          <a:bodyPr anchor="b">
            <a:normAutofit/>
          </a:bodyPr>
          <a:lstStyle/>
          <a:p>
            <a:r>
              <a:rPr lang="ru-RU" sz="2800" b="1" i="1" err="1">
                <a:latin typeface="Times New Roman"/>
                <a:ea typeface="+mj-lt"/>
                <a:cs typeface="+mj-lt"/>
              </a:rPr>
              <a:t>Қолданылатын</a:t>
            </a:r>
            <a:r>
              <a:rPr lang="ru-RU" sz="2800" b="1" i="1" dirty="0">
                <a:latin typeface="Times New Roman"/>
                <a:ea typeface="+mj-lt"/>
                <a:cs typeface="+mj-lt"/>
              </a:rPr>
              <a:t> </a:t>
            </a:r>
            <a:r>
              <a:rPr lang="ru-RU" sz="2800" b="1" i="1" err="1">
                <a:latin typeface="Times New Roman"/>
                <a:ea typeface="+mj-lt"/>
                <a:cs typeface="+mj-lt"/>
              </a:rPr>
              <a:t>биотехнологиялық</a:t>
            </a:r>
            <a:r>
              <a:rPr lang="ru-RU" sz="2800" b="1" i="1" dirty="0">
                <a:latin typeface="Times New Roman"/>
                <a:ea typeface="+mj-lt"/>
                <a:cs typeface="+mj-lt"/>
              </a:rPr>
              <a:t> </a:t>
            </a:r>
            <a:r>
              <a:rPr lang="ru-RU" sz="2800" b="1" i="1" err="1">
                <a:latin typeface="Times New Roman"/>
                <a:ea typeface="+mj-lt"/>
                <a:cs typeface="+mj-lt"/>
              </a:rPr>
              <a:t>әдістер</a:t>
            </a:r>
            <a:endParaRPr lang="ru-RU" sz="2800" b="1" i="1" err="1">
              <a:latin typeface="Times New Roman"/>
            </a:endParaRPr>
          </a:p>
        </p:txBody>
      </p:sp>
      <p:grpSp>
        <p:nvGrpSpPr>
          <p:cNvPr id="13" name="Group 12">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4" name="Rectangle 13">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Номер слайда 3">
            <a:extLst>
              <a:ext uri="{FF2B5EF4-FFF2-40B4-BE49-F238E27FC236}">
                <a16:creationId xmlns:a16="http://schemas.microsoft.com/office/drawing/2014/main" id="{614F6DEC-54A0-6D3D-2D7C-0AB0F4A9EF43}"/>
              </a:ext>
            </a:extLst>
          </p:cNvPr>
          <p:cNvSpPr>
            <a:spLocks noGrp="1"/>
          </p:cNvSpPr>
          <p:nvPr>
            <p:ph type="sldNum" sz="quarter" idx="12"/>
          </p:nvPr>
        </p:nvSpPr>
        <p:spPr>
          <a:xfrm>
            <a:off x="8610600" y="6492240"/>
            <a:ext cx="2743200" cy="365125"/>
          </a:xfrm>
        </p:spPr>
        <p:txBody>
          <a:bodyPr>
            <a:normAutofit/>
          </a:bodyPr>
          <a:lstStyle/>
          <a:p>
            <a:pPr>
              <a:spcAft>
                <a:spcPts val="600"/>
              </a:spcAft>
            </a:pPr>
            <a:fld id="{285DC19C-03DA-4066-9FF7-D0BF1BC6D6F6}" type="slidenum">
              <a:rPr lang="ru-RU" smtClean="0"/>
              <a:pPr>
                <a:spcAft>
                  <a:spcPts val="600"/>
                </a:spcAft>
              </a:pPr>
              <a:t>27</a:t>
            </a:fld>
            <a:endParaRPr lang="ru-RU"/>
          </a:p>
        </p:txBody>
      </p:sp>
      <p:graphicFrame>
        <p:nvGraphicFramePr>
          <p:cNvPr id="6" name="Объект 5">
            <a:extLst>
              <a:ext uri="{FF2B5EF4-FFF2-40B4-BE49-F238E27FC236}">
                <a16:creationId xmlns:a16="http://schemas.microsoft.com/office/drawing/2014/main" id="{3CA77432-F5A7-0641-1436-D1F6EAFD6897}"/>
              </a:ext>
            </a:extLst>
          </p:cNvPr>
          <p:cNvGraphicFramePr>
            <a:graphicFrameLocks noGrp="1"/>
          </p:cNvGraphicFramePr>
          <p:nvPr>
            <p:ph idx="1"/>
            <p:extLst>
              <p:ext uri="{D42A27DB-BD31-4B8C-83A1-F6EECF244321}">
                <p14:modId xmlns:p14="http://schemas.microsoft.com/office/powerpoint/2010/main" val="286510755"/>
              </p:ext>
            </p:extLst>
          </p:nvPr>
        </p:nvGraphicFramePr>
        <p:xfrm>
          <a:off x="1392449" y="2598710"/>
          <a:ext cx="8905103" cy="3661391"/>
        </p:xfrm>
        <a:graphic>
          <a:graphicData uri="http://schemas.openxmlformats.org/drawingml/2006/table">
            <a:tbl>
              <a:tblPr bandRow="1">
                <a:tableStyleId>{5C22544A-7EE6-4342-B048-85BDC9FD1C3A}</a:tableStyleId>
              </a:tblPr>
              <a:tblGrid>
                <a:gridCol w="3855720">
                  <a:extLst>
                    <a:ext uri="{9D8B030D-6E8A-4147-A177-3AD203B41FA5}">
                      <a16:colId xmlns:a16="http://schemas.microsoft.com/office/drawing/2014/main" val="60792245"/>
                    </a:ext>
                  </a:extLst>
                </a:gridCol>
                <a:gridCol w="5049383">
                  <a:extLst>
                    <a:ext uri="{9D8B030D-6E8A-4147-A177-3AD203B41FA5}">
                      <a16:colId xmlns:a16="http://schemas.microsoft.com/office/drawing/2014/main" val="2656184247"/>
                    </a:ext>
                  </a:extLst>
                </a:gridCol>
              </a:tblGrid>
              <a:tr h="340717">
                <a:tc>
                  <a:txBody>
                    <a:bodyPr/>
                    <a:lstStyle/>
                    <a:p>
                      <a:pPr>
                        <a:buNone/>
                      </a:pPr>
                      <a:r>
                        <a:rPr lang="ru-RU" sz="1800" err="1">
                          <a:latin typeface="Times New Roman"/>
                        </a:rPr>
                        <a:t>Әдіс</a:t>
                      </a:r>
                      <a:endParaRPr lang="ru-RU" sz="1800" dirty="0" err="1">
                        <a:latin typeface="Times New Roman"/>
                      </a:endParaRPr>
                    </a:p>
                  </a:txBody>
                  <a:tcPr marL="77436" marR="77436" marT="38718" marB="38718"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ru-RU" sz="1800" err="1">
                          <a:latin typeface="Times New Roman"/>
                        </a:rPr>
                        <a:t>Сипаттамасы</a:t>
                      </a:r>
                      <a:endParaRPr lang="ru-RU" sz="1800" dirty="0" err="1">
                        <a:latin typeface="Times New Roman"/>
                      </a:endParaRPr>
                    </a:p>
                  </a:txBody>
                  <a:tcPr marL="77436" marR="77436" marT="38718" marB="38718"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545120385"/>
                  </a:ext>
                </a:extLst>
              </a:tr>
              <a:tr h="573024">
                <a:tc>
                  <a:txBody>
                    <a:bodyPr/>
                    <a:lstStyle/>
                    <a:p>
                      <a:pPr>
                        <a:buNone/>
                      </a:pPr>
                      <a:r>
                        <a:rPr lang="ru-RU" sz="1800" b="1" err="1">
                          <a:latin typeface="Times New Roman"/>
                        </a:rPr>
                        <a:t>Генетикалық</a:t>
                      </a:r>
                      <a:r>
                        <a:rPr lang="ru-RU" sz="1800" b="1" dirty="0">
                          <a:latin typeface="Times New Roman"/>
                        </a:rPr>
                        <a:t> инженерия</a:t>
                      </a:r>
                      <a:endParaRPr lang="ru-RU" sz="1800" dirty="0">
                        <a:latin typeface="Times New Roman"/>
                      </a:endParaRPr>
                    </a:p>
                  </a:txBody>
                  <a:tcPr marL="77436" marR="77436" marT="38718" marB="38718"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ru-RU" sz="1800" err="1">
                          <a:latin typeface="Times New Roman"/>
                        </a:rPr>
                        <a:t>Гендерді</a:t>
                      </a:r>
                      <a:r>
                        <a:rPr lang="ru-RU" sz="1800" dirty="0">
                          <a:latin typeface="Times New Roman"/>
                        </a:rPr>
                        <a:t> </a:t>
                      </a:r>
                      <a:r>
                        <a:rPr lang="ru-RU" sz="1800" err="1">
                          <a:latin typeface="Times New Roman"/>
                        </a:rPr>
                        <a:t>өзгертіп</a:t>
                      </a:r>
                      <a:r>
                        <a:rPr lang="ru-RU" sz="1800" dirty="0">
                          <a:latin typeface="Times New Roman"/>
                        </a:rPr>
                        <a:t>, </a:t>
                      </a:r>
                      <a:r>
                        <a:rPr lang="ru-RU" sz="1800" err="1">
                          <a:latin typeface="Times New Roman"/>
                        </a:rPr>
                        <a:t>рекомбинантты</a:t>
                      </a:r>
                      <a:r>
                        <a:rPr lang="ru-RU" sz="1800" dirty="0">
                          <a:latin typeface="Times New Roman"/>
                        </a:rPr>
                        <a:t> </a:t>
                      </a:r>
                      <a:r>
                        <a:rPr lang="ru-RU" sz="1800" err="1">
                          <a:latin typeface="Times New Roman"/>
                        </a:rPr>
                        <a:t>ақуыздарды</a:t>
                      </a:r>
                      <a:r>
                        <a:rPr lang="ru-RU" sz="1800" dirty="0">
                          <a:latin typeface="Times New Roman"/>
                        </a:rPr>
                        <a:t> </a:t>
                      </a:r>
                      <a:r>
                        <a:rPr lang="ru-RU" sz="1800" err="1">
                          <a:latin typeface="Times New Roman"/>
                        </a:rPr>
                        <a:t>өндіретін</a:t>
                      </a:r>
                      <a:r>
                        <a:rPr lang="ru-RU" sz="1800" dirty="0">
                          <a:latin typeface="Times New Roman"/>
                        </a:rPr>
                        <a:t> </a:t>
                      </a:r>
                      <a:r>
                        <a:rPr lang="ru-RU" sz="1800" err="1">
                          <a:latin typeface="Times New Roman"/>
                        </a:rPr>
                        <a:t>жасушалар</a:t>
                      </a:r>
                      <a:r>
                        <a:rPr lang="ru-RU" sz="1800" dirty="0">
                          <a:latin typeface="Times New Roman"/>
                        </a:rPr>
                        <a:t> </a:t>
                      </a:r>
                      <a:r>
                        <a:rPr lang="ru-RU" sz="1800" err="1">
                          <a:latin typeface="Times New Roman"/>
                        </a:rPr>
                        <a:t>алу</a:t>
                      </a:r>
                      <a:endParaRPr lang="ru-RU" sz="1800" dirty="0" err="1">
                        <a:latin typeface="Times New Roman"/>
                      </a:endParaRPr>
                    </a:p>
                  </a:txBody>
                  <a:tcPr marL="77436" marR="77436" marT="38718" marB="38718"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299483697"/>
                  </a:ext>
                </a:extLst>
              </a:tr>
              <a:tr h="573024">
                <a:tc>
                  <a:txBody>
                    <a:bodyPr/>
                    <a:lstStyle/>
                    <a:p>
                      <a:pPr>
                        <a:buNone/>
                      </a:pPr>
                      <a:r>
                        <a:rPr lang="ru-RU" sz="1800" b="1" err="1">
                          <a:latin typeface="Times New Roman"/>
                        </a:rPr>
                        <a:t>Жасушалық</a:t>
                      </a:r>
                      <a:r>
                        <a:rPr lang="ru-RU" sz="1800" b="1" dirty="0">
                          <a:latin typeface="Times New Roman"/>
                        </a:rPr>
                        <a:t> инженерия</a:t>
                      </a:r>
                      <a:endParaRPr lang="ru-RU" sz="1800" dirty="0">
                        <a:latin typeface="Times New Roman"/>
                      </a:endParaRPr>
                    </a:p>
                  </a:txBody>
                  <a:tcPr marL="77436" marR="77436" marT="38718" marB="38718"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ru-RU" sz="1800" err="1">
                          <a:latin typeface="Times New Roman"/>
                        </a:rPr>
                        <a:t>Жасушалар</a:t>
                      </a:r>
                      <a:r>
                        <a:rPr lang="ru-RU" sz="1800" dirty="0">
                          <a:latin typeface="Times New Roman"/>
                        </a:rPr>
                        <a:t> мен </a:t>
                      </a:r>
                      <a:r>
                        <a:rPr lang="ru-RU" sz="1800" err="1">
                          <a:latin typeface="Times New Roman"/>
                        </a:rPr>
                        <a:t>ұлпаларды</a:t>
                      </a:r>
                      <a:r>
                        <a:rPr lang="ru-RU" sz="1800" dirty="0">
                          <a:latin typeface="Times New Roman"/>
                        </a:rPr>
                        <a:t> </a:t>
                      </a:r>
                      <a:r>
                        <a:rPr lang="ru-RU" sz="1800" err="1">
                          <a:latin typeface="Times New Roman"/>
                        </a:rPr>
                        <a:t>будандастыру</a:t>
                      </a:r>
                      <a:r>
                        <a:rPr lang="ru-RU" sz="1800" dirty="0">
                          <a:latin typeface="Times New Roman"/>
                        </a:rPr>
                        <a:t>, </a:t>
                      </a:r>
                      <a:r>
                        <a:rPr lang="ru-RU" sz="1800" err="1">
                          <a:latin typeface="Times New Roman"/>
                        </a:rPr>
                        <a:t>гибридомды</a:t>
                      </a:r>
                      <a:r>
                        <a:rPr lang="ru-RU" sz="1800" dirty="0">
                          <a:latin typeface="Times New Roman"/>
                        </a:rPr>
                        <a:t> </a:t>
                      </a:r>
                      <a:r>
                        <a:rPr lang="ru-RU" sz="1800" err="1">
                          <a:latin typeface="Times New Roman"/>
                        </a:rPr>
                        <a:t>технологиялар</a:t>
                      </a:r>
                      <a:endParaRPr lang="ru-RU" sz="1800" dirty="0" err="1">
                        <a:latin typeface="Times New Roman"/>
                      </a:endParaRPr>
                    </a:p>
                  </a:txBody>
                  <a:tcPr marL="77436" marR="77436" marT="38718" marB="38718"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4021321547"/>
                  </a:ext>
                </a:extLst>
              </a:tr>
              <a:tr h="573024">
                <a:tc>
                  <a:txBody>
                    <a:bodyPr/>
                    <a:lstStyle/>
                    <a:p>
                      <a:pPr>
                        <a:buNone/>
                      </a:pPr>
                      <a:r>
                        <a:rPr lang="ru-RU" sz="1800" b="1" err="1">
                          <a:latin typeface="Times New Roman"/>
                        </a:rPr>
                        <a:t>Ферментативті</a:t>
                      </a:r>
                      <a:r>
                        <a:rPr lang="ru-RU" sz="1800" b="1" dirty="0">
                          <a:latin typeface="Times New Roman"/>
                        </a:rPr>
                        <a:t> биотехнология</a:t>
                      </a:r>
                      <a:endParaRPr lang="ru-RU" sz="1800" dirty="0">
                        <a:latin typeface="Times New Roman"/>
                      </a:endParaRPr>
                    </a:p>
                  </a:txBody>
                  <a:tcPr marL="77436" marR="77436" marT="38718" marB="38718"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ru-RU" sz="1800" err="1">
                          <a:latin typeface="Times New Roman"/>
                        </a:rPr>
                        <a:t>Ферменттерді</a:t>
                      </a:r>
                      <a:r>
                        <a:rPr lang="ru-RU" sz="1800" dirty="0">
                          <a:latin typeface="Times New Roman"/>
                        </a:rPr>
                        <a:t> </a:t>
                      </a:r>
                      <a:r>
                        <a:rPr lang="ru-RU" sz="1800" err="1">
                          <a:latin typeface="Times New Roman"/>
                        </a:rPr>
                        <a:t>қолдана</a:t>
                      </a:r>
                      <a:r>
                        <a:rPr lang="ru-RU" sz="1800" dirty="0">
                          <a:latin typeface="Times New Roman"/>
                        </a:rPr>
                        <a:t> </a:t>
                      </a:r>
                      <a:r>
                        <a:rPr lang="ru-RU" sz="1800" err="1">
                          <a:latin typeface="Times New Roman"/>
                        </a:rPr>
                        <a:t>отырып</a:t>
                      </a:r>
                      <a:r>
                        <a:rPr lang="ru-RU" sz="1800" dirty="0">
                          <a:latin typeface="Times New Roman"/>
                        </a:rPr>
                        <a:t>, </a:t>
                      </a:r>
                      <a:r>
                        <a:rPr lang="ru-RU" sz="1800" err="1">
                          <a:latin typeface="Times New Roman"/>
                        </a:rPr>
                        <a:t>препараттар</a:t>
                      </a:r>
                      <a:r>
                        <a:rPr lang="ru-RU" sz="1800" dirty="0">
                          <a:latin typeface="Times New Roman"/>
                        </a:rPr>
                        <a:t> </a:t>
                      </a:r>
                      <a:r>
                        <a:rPr lang="ru-RU" sz="1800" err="1">
                          <a:latin typeface="Times New Roman"/>
                        </a:rPr>
                        <a:t>синтездеу</a:t>
                      </a:r>
                      <a:endParaRPr lang="ru-RU" sz="1800" dirty="0" err="1">
                        <a:latin typeface="Times New Roman"/>
                      </a:endParaRPr>
                    </a:p>
                  </a:txBody>
                  <a:tcPr marL="77436" marR="77436" marT="38718" marB="38718"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196391902"/>
                  </a:ext>
                </a:extLst>
              </a:tr>
              <a:tr h="805331">
                <a:tc>
                  <a:txBody>
                    <a:bodyPr/>
                    <a:lstStyle/>
                    <a:p>
                      <a:pPr>
                        <a:buNone/>
                      </a:pPr>
                      <a:r>
                        <a:rPr lang="ru-RU" sz="1800" b="1" err="1">
                          <a:latin typeface="Times New Roman"/>
                        </a:rPr>
                        <a:t>Иммобилизациялау</a:t>
                      </a:r>
                      <a:endParaRPr lang="ru-RU" sz="1800">
                        <a:latin typeface="Times New Roman"/>
                      </a:endParaRPr>
                    </a:p>
                  </a:txBody>
                  <a:tcPr marL="77436" marR="77436" marT="38718" marB="38718"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ru-RU" sz="1800" err="1">
                          <a:latin typeface="Times New Roman"/>
                        </a:rPr>
                        <a:t>Ферменттерді</a:t>
                      </a:r>
                      <a:r>
                        <a:rPr lang="ru-RU" sz="1800" dirty="0">
                          <a:latin typeface="Times New Roman"/>
                        </a:rPr>
                        <a:t> </a:t>
                      </a:r>
                      <a:r>
                        <a:rPr lang="ru-RU" sz="1800" err="1">
                          <a:latin typeface="Times New Roman"/>
                        </a:rPr>
                        <a:t>немесе</a:t>
                      </a:r>
                      <a:r>
                        <a:rPr lang="ru-RU" sz="1800" dirty="0">
                          <a:latin typeface="Times New Roman"/>
                        </a:rPr>
                        <a:t> </a:t>
                      </a:r>
                      <a:r>
                        <a:rPr lang="ru-RU" sz="1800" err="1">
                          <a:latin typeface="Times New Roman"/>
                        </a:rPr>
                        <a:t>жасушаларды</a:t>
                      </a:r>
                      <a:r>
                        <a:rPr lang="ru-RU" sz="1800" dirty="0">
                          <a:latin typeface="Times New Roman"/>
                        </a:rPr>
                        <a:t> </a:t>
                      </a:r>
                      <a:r>
                        <a:rPr lang="ru-RU" sz="1800" err="1">
                          <a:latin typeface="Times New Roman"/>
                        </a:rPr>
                        <a:t>тасымалдағыштарға</a:t>
                      </a:r>
                      <a:r>
                        <a:rPr lang="ru-RU" sz="1800" dirty="0">
                          <a:latin typeface="Times New Roman"/>
                        </a:rPr>
                        <a:t> </a:t>
                      </a:r>
                      <a:r>
                        <a:rPr lang="ru-RU" sz="1800" err="1">
                          <a:latin typeface="Times New Roman"/>
                        </a:rPr>
                        <a:t>бекіту</a:t>
                      </a:r>
                      <a:r>
                        <a:rPr lang="ru-RU" sz="1800" dirty="0">
                          <a:latin typeface="Times New Roman"/>
                        </a:rPr>
                        <a:t> </a:t>
                      </a:r>
                      <a:r>
                        <a:rPr lang="ru-RU" sz="1800" err="1">
                          <a:latin typeface="Times New Roman"/>
                        </a:rPr>
                        <a:t>арқылы</a:t>
                      </a:r>
                      <a:r>
                        <a:rPr lang="ru-RU" sz="1800" dirty="0">
                          <a:latin typeface="Times New Roman"/>
                        </a:rPr>
                        <a:t> </a:t>
                      </a:r>
                      <a:r>
                        <a:rPr lang="ru-RU" sz="1800" err="1">
                          <a:latin typeface="Times New Roman"/>
                        </a:rPr>
                        <a:t>қайта</a:t>
                      </a:r>
                      <a:r>
                        <a:rPr lang="ru-RU" sz="1800" dirty="0">
                          <a:latin typeface="Times New Roman"/>
                        </a:rPr>
                        <a:t> </a:t>
                      </a:r>
                      <a:r>
                        <a:rPr lang="ru-RU" sz="1800" err="1">
                          <a:latin typeface="Times New Roman"/>
                        </a:rPr>
                        <a:t>қолдану</a:t>
                      </a:r>
                      <a:endParaRPr lang="ru-RU" sz="1800" dirty="0" err="1">
                        <a:latin typeface="Times New Roman"/>
                      </a:endParaRPr>
                    </a:p>
                  </a:txBody>
                  <a:tcPr marL="77436" marR="77436" marT="38718" marB="38718"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806062204"/>
                  </a:ext>
                </a:extLst>
              </a:tr>
              <a:tr h="573024">
                <a:tc>
                  <a:txBody>
                    <a:bodyPr/>
                    <a:lstStyle/>
                    <a:p>
                      <a:pPr>
                        <a:buNone/>
                      </a:pPr>
                      <a:r>
                        <a:rPr lang="ru-RU" sz="1800" b="1" dirty="0">
                          <a:latin typeface="Times New Roman"/>
                        </a:rPr>
                        <a:t>Биоинформатика </a:t>
                      </a:r>
                      <a:r>
                        <a:rPr lang="ru-RU" sz="1800" b="1" err="1">
                          <a:latin typeface="Times New Roman"/>
                        </a:rPr>
                        <a:t>және</a:t>
                      </a:r>
                      <a:r>
                        <a:rPr lang="ru-RU" sz="1800" b="1" dirty="0">
                          <a:latin typeface="Times New Roman"/>
                        </a:rPr>
                        <a:t> </a:t>
                      </a:r>
                      <a:r>
                        <a:rPr lang="ru-RU" sz="1800" b="1" err="1">
                          <a:latin typeface="Times New Roman"/>
                        </a:rPr>
                        <a:t>синтетикалық</a:t>
                      </a:r>
                      <a:r>
                        <a:rPr lang="ru-RU" sz="1800" b="1" dirty="0">
                          <a:latin typeface="Times New Roman"/>
                        </a:rPr>
                        <a:t> биология</a:t>
                      </a:r>
                      <a:endParaRPr lang="ru-RU" sz="1800" dirty="0">
                        <a:latin typeface="Times New Roman"/>
                      </a:endParaRPr>
                    </a:p>
                  </a:txBody>
                  <a:tcPr marL="77436" marR="77436" marT="38718" marB="38718"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ru-RU" sz="1800" err="1">
                          <a:latin typeface="Times New Roman"/>
                        </a:rPr>
                        <a:t>Ақуыз</a:t>
                      </a:r>
                      <a:r>
                        <a:rPr lang="ru-RU" sz="1800" dirty="0">
                          <a:latin typeface="Times New Roman"/>
                        </a:rPr>
                        <a:t> дизайны, </a:t>
                      </a:r>
                      <a:r>
                        <a:rPr lang="ru-RU" sz="1800" err="1">
                          <a:latin typeface="Times New Roman"/>
                        </a:rPr>
                        <a:t>дәрілік</a:t>
                      </a:r>
                      <a:r>
                        <a:rPr lang="ru-RU" sz="1800" dirty="0">
                          <a:latin typeface="Times New Roman"/>
                        </a:rPr>
                        <a:t> </a:t>
                      </a:r>
                      <a:r>
                        <a:rPr lang="ru-RU" sz="1800" err="1">
                          <a:latin typeface="Times New Roman"/>
                        </a:rPr>
                        <a:t>молекулаларды</a:t>
                      </a:r>
                      <a:r>
                        <a:rPr lang="ru-RU" sz="1800" dirty="0">
                          <a:latin typeface="Times New Roman"/>
                        </a:rPr>
                        <a:t> </a:t>
                      </a:r>
                      <a:r>
                        <a:rPr lang="ru-RU" sz="1800" err="1">
                          <a:latin typeface="Times New Roman"/>
                        </a:rPr>
                        <a:t>модельдеу</a:t>
                      </a:r>
                      <a:endParaRPr lang="ru-RU" sz="1800">
                        <a:latin typeface="Times New Roman"/>
                      </a:endParaRPr>
                    </a:p>
                  </a:txBody>
                  <a:tcPr marL="77436" marR="77436" marT="38718" marB="38718"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489679680"/>
                  </a:ext>
                </a:extLst>
              </a:tr>
            </a:tbl>
          </a:graphicData>
        </a:graphic>
      </p:graphicFrame>
    </p:spTree>
    <p:extLst>
      <p:ext uri="{BB962C8B-B14F-4D97-AF65-F5344CB8AC3E}">
        <p14:creationId xmlns:p14="http://schemas.microsoft.com/office/powerpoint/2010/main" val="4041817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0">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9535FA70-4059-10AD-6078-85F788223DF1}"/>
              </a:ext>
            </a:extLst>
          </p:cNvPr>
          <p:cNvSpPr>
            <a:spLocks noGrp="1"/>
          </p:cNvSpPr>
          <p:nvPr>
            <p:ph type="title"/>
          </p:nvPr>
        </p:nvSpPr>
        <p:spPr>
          <a:xfrm>
            <a:off x="309209" y="640080"/>
            <a:ext cx="4857750" cy="5578816"/>
          </a:xfrm>
        </p:spPr>
        <p:txBody>
          <a:bodyPr vert="horz" lIns="91440" tIns="45720" rIns="91440" bIns="45720" rtlCol="0" anchor="ctr">
            <a:normAutofit/>
          </a:bodyPr>
          <a:lstStyle/>
          <a:p>
            <a:pPr algn="ctr"/>
            <a:r>
              <a:rPr lang="en-US" sz="3100" b="1" i="1" kern="1200" err="1">
                <a:solidFill>
                  <a:srgbClr val="FFFFFF"/>
                </a:solidFill>
                <a:latin typeface="Times New Roman"/>
                <a:cs typeface="Times New Roman"/>
              </a:rPr>
              <a:t>Дәрілік</a:t>
            </a:r>
            <a:r>
              <a:rPr lang="en-US" sz="3100" b="1" i="1" kern="1200" dirty="0">
                <a:solidFill>
                  <a:srgbClr val="FFFFFF"/>
                </a:solidFill>
                <a:latin typeface="Times New Roman"/>
                <a:cs typeface="Times New Roman"/>
              </a:rPr>
              <a:t> </a:t>
            </a:r>
            <a:r>
              <a:rPr lang="en-US" sz="3100" b="1" i="1" kern="1200" err="1">
                <a:solidFill>
                  <a:srgbClr val="FFFFFF"/>
                </a:solidFill>
                <a:latin typeface="Times New Roman"/>
                <a:cs typeface="Times New Roman"/>
              </a:rPr>
              <a:t>заттардың</a:t>
            </a:r>
            <a:r>
              <a:rPr lang="en-US" sz="3100" b="1" i="1" kern="1200" dirty="0">
                <a:solidFill>
                  <a:srgbClr val="FFFFFF"/>
                </a:solidFill>
                <a:latin typeface="Times New Roman"/>
                <a:cs typeface="Times New Roman"/>
              </a:rPr>
              <a:t> </a:t>
            </a:r>
            <a:r>
              <a:rPr lang="en-US" sz="3100" b="1" i="1" kern="1200" err="1">
                <a:solidFill>
                  <a:srgbClr val="FFFFFF"/>
                </a:solidFill>
                <a:latin typeface="Times New Roman"/>
                <a:cs typeface="Times New Roman"/>
              </a:rPr>
              <a:t>биотехнологиясындағы</a:t>
            </a:r>
            <a:r>
              <a:rPr lang="en-US" sz="3100" b="1" i="1" kern="1200" dirty="0">
                <a:solidFill>
                  <a:srgbClr val="FFFFFF"/>
                </a:solidFill>
                <a:latin typeface="Times New Roman"/>
                <a:cs typeface="Times New Roman"/>
              </a:rPr>
              <a:t> </a:t>
            </a:r>
            <a:r>
              <a:rPr lang="en-US" sz="3100" b="1" i="1" kern="1200" err="1">
                <a:solidFill>
                  <a:srgbClr val="FFFFFF"/>
                </a:solidFill>
                <a:latin typeface="Times New Roman"/>
                <a:cs typeface="Times New Roman"/>
              </a:rPr>
              <a:t>негізгі</a:t>
            </a:r>
            <a:r>
              <a:rPr lang="en-US" sz="3100" b="1" i="1" kern="1200" dirty="0">
                <a:solidFill>
                  <a:srgbClr val="FFFFFF"/>
                </a:solidFill>
                <a:latin typeface="Times New Roman"/>
                <a:cs typeface="Times New Roman"/>
              </a:rPr>
              <a:t> </a:t>
            </a:r>
            <a:r>
              <a:rPr lang="en-US" sz="3100" b="1" i="1" kern="1200" err="1">
                <a:solidFill>
                  <a:srgbClr val="FFFFFF"/>
                </a:solidFill>
                <a:latin typeface="Times New Roman"/>
                <a:cs typeface="Times New Roman"/>
              </a:rPr>
              <a:t>өнім</a:t>
            </a:r>
            <a:r>
              <a:rPr lang="en-US" sz="3100" b="1" i="1" kern="1200" dirty="0">
                <a:solidFill>
                  <a:srgbClr val="FFFFFF"/>
                </a:solidFill>
                <a:latin typeface="Times New Roman"/>
                <a:cs typeface="Times New Roman"/>
              </a:rPr>
              <a:t> </a:t>
            </a:r>
            <a:r>
              <a:rPr lang="en-US" sz="3100" b="1" i="1" kern="1200" err="1">
                <a:solidFill>
                  <a:srgbClr val="FFFFFF"/>
                </a:solidFill>
                <a:latin typeface="Times New Roman"/>
                <a:cs typeface="Times New Roman"/>
              </a:rPr>
              <a:t>түрлері</a:t>
            </a:r>
            <a:endParaRPr lang="en-US" sz="3100" b="1" i="1" kern="1200" dirty="0">
              <a:solidFill>
                <a:srgbClr val="FFFFFF"/>
              </a:solidFill>
              <a:latin typeface="Times New Roman"/>
              <a:cs typeface="Times New Roman"/>
            </a:endParaRPr>
          </a:p>
        </p:txBody>
      </p:sp>
      <p:sp>
        <p:nvSpPr>
          <p:cNvPr id="4" name="Номер слайда 3">
            <a:extLst>
              <a:ext uri="{FF2B5EF4-FFF2-40B4-BE49-F238E27FC236}">
                <a16:creationId xmlns:a16="http://schemas.microsoft.com/office/drawing/2014/main" id="{06A332B4-0BE2-A41A-7CDF-7C98929F7D9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85DC19C-03DA-4066-9FF7-D0BF1BC6D6F6}" type="slidenum">
              <a:rPr lang="en-US" smtClean="0">
                <a:solidFill>
                  <a:schemeClr val="tx1">
                    <a:tint val="75000"/>
                  </a:schemeClr>
                </a:solidFill>
              </a:rPr>
              <a:pPr>
                <a:spcAft>
                  <a:spcPts val="600"/>
                </a:spcAft>
              </a:pPr>
              <a:t>28</a:t>
            </a:fld>
            <a:endParaRPr lang="en-US">
              <a:solidFill>
                <a:schemeClr val="tx1">
                  <a:tint val="75000"/>
                </a:schemeClr>
              </a:solidFill>
            </a:endParaRPr>
          </a:p>
        </p:txBody>
      </p:sp>
      <p:graphicFrame>
        <p:nvGraphicFramePr>
          <p:cNvPr id="6" name="Объект 5">
            <a:extLst>
              <a:ext uri="{FF2B5EF4-FFF2-40B4-BE49-F238E27FC236}">
                <a16:creationId xmlns:a16="http://schemas.microsoft.com/office/drawing/2014/main" id="{7F9C3272-3CD6-8AA0-CD14-0FE8661C2AA4}"/>
              </a:ext>
            </a:extLst>
          </p:cNvPr>
          <p:cNvGraphicFramePr>
            <a:graphicFrameLocks noGrp="1"/>
          </p:cNvGraphicFramePr>
          <p:nvPr>
            <p:ph idx="1"/>
            <p:extLst>
              <p:ext uri="{D42A27DB-BD31-4B8C-83A1-F6EECF244321}">
                <p14:modId xmlns:p14="http://schemas.microsoft.com/office/powerpoint/2010/main" val="1015616210"/>
              </p:ext>
            </p:extLst>
          </p:nvPr>
        </p:nvGraphicFramePr>
        <p:xfrm>
          <a:off x="5471160" y="640080"/>
          <a:ext cx="6734055" cy="5884272"/>
        </p:xfrm>
        <a:graphic>
          <a:graphicData uri="http://schemas.openxmlformats.org/drawingml/2006/table">
            <a:tbl>
              <a:tblPr firstRow="1" bandRow="1">
                <a:tableStyleId>{69012ECD-51FC-41F1-AA8D-1B2483CD663E}</a:tableStyleId>
              </a:tblPr>
              <a:tblGrid>
                <a:gridCol w="500416">
                  <a:extLst>
                    <a:ext uri="{9D8B030D-6E8A-4147-A177-3AD203B41FA5}">
                      <a16:colId xmlns:a16="http://schemas.microsoft.com/office/drawing/2014/main" val="1205747167"/>
                    </a:ext>
                  </a:extLst>
                </a:gridCol>
                <a:gridCol w="2296668">
                  <a:extLst>
                    <a:ext uri="{9D8B030D-6E8A-4147-A177-3AD203B41FA5}">
                      <a16:colId xmlns:a16="http://schemas.microsoft.com/office/drawing/2014/main" val="1170078821"/>
                    </a:ext>
                  </a:extLst>
                </a:gridCol>
                <a:gridCol w="3936971">
                  <a:extLst>
                    <a:ext uri="{9D8B030D-6E8A-4147-A177-3AD203B41FA5}">
                      <a16:colId xmlns:a16="http://schemas.microsoft.com/office/drawing/2014/main" val="1003043700"/>
                    </a:ext>
                  </a:extLst>
                </a:gridCol>
              </a:tblGrid>
              <a:tr h="291774">
                <a:tc>
                  <a:txBody>
                    <a:bodyPr/>
                    <a:lstStyle/>
                    <a:p>
                      <a:pPr>
                        <a:buNone/>
                      </a:pPr>
                      <a:r>
                        <a:rPr lang="ru-RU" sz="1800" b="1" dirty="0">
                          <a:latin typeface="Times New Roman"/>
                        </a:rPr>
                        <a:t>№</a:t>
                      </a:r>
                    </a:p>
                  </a:txBody>
                  <a:tcPr marL="66312" marR="66312" marT="33156" marB="33156" anchor="ctr"/>
                </a:tc>
                <a:tc>
                  <a:txBody>
                    <a:bodyPr/>
                    <a:lstStyle/>
                    <a:p>
                      <a:pPr>
                        <a:buNone/>
                      </a:pPr>
                      <a:r>
                        <a:rPr lang="ru-RU" sz="1800" b="1" dirty="0" err="1">
                          <a:latin typeface="Times New Roman"/>
                        </a:rPr>
                        <a:t>Өнім</a:t>
                      </a:r>
                      <a:r>
                        <a:rPr lang="ru-RU" sz="1800" b="1" dirty="0">
                          <a:latin typeface="Times New Roman"/>
                        </a:rPr>
                        <a:t> </a:t>
                      </a:r>
                      <a:r>
                        <a:rPr lang="ru-RU" sz="1800" b="1" dirty="0" err="1">
                          <a:latin typeface="Times New Roman"/>
                        </a:rPr>
                        <a:t>түрі</a:t>
                      </a:r>
                      <a:endParaRPr lang="ru-RU" sz="1800" b="1" dirty="0">
                        <a:latin typeface="Times New Roman"/>
                      </a:endParaRPr>
                    </a:p>
                  </a:txBody>
                  <a:tcPr marL="66312" marR="66312" marT="33156" marB="33156" anchor="ctr"/>
                </a:tc>
                <a:tc>
                  <a:txBody>
                    <a:bodyPr/>
                    <a:lstStyle/>
                    <a:p>
                      <a:pPr>
                        <a:buNone/>
                      </a:pPr>
                      <a:r>
                        <a:rPr lang="ru-RU" sz="1800" b="1" dirty="0" err="1">
                          <a:latin typeface="Times New Roman"/>
                        </a:rPr>
                        <a:t>Мысалдары</a:t>
                      </a:r>
                      <a:r>
                        <a:rPr lang="ru-RU" sz="1800" b="1" dirty="0">
                          <a:latin typeface="Times New Roman"/>
                        </a:rPr>
                        <a:t> / </a:t>
                      </a:r>
                      <a:r>
                        <a:rPr lang="ru-RU" sz="1800" b="1" dirty="0" err="1">
                          <a:latin typeface="Times New Roman"/>
                        </a:rPr>
                        <a:t>Қолданылуы</a:t>
                      </a:r>
                      <a:endParaRPr lang="ru-RU" sz="1800" b="1" dirty="0">
                        <a:latin typeface="Times New Roman"/>
                      </a:endParaRPr>
                    </a:p>
                  </a:txBody>
                  <a:tcPr marL="66312" marR="66312" marT="33156" marB="33156" anchor="ctr"/>
                </a:tc>
                <a:extLst>
                  <a:ext uri="{0D108BD9-81ED-4DB2-BD59-A6C34878D82A}">
                    <a16:rowId xmlns:a16="http://schemas.microsoft.com/office/drawing/2014/main" val="3535716617"/>
                  </a:ext>
                </a:extLst>
              </a:tr>
              <a:tr h="1286456">
                <a:tc>
                  <a:txBody>
                    <a:bodyPr/>
                    <a:lstStyle/>
                    <a:p>
                      <a:pPr>
                        <a:buNone/>
                      </a:pPr>
                      <a:r>
                        <a:rPr lang="ru-RU" sz="1800" dirty="0">
                          <a:latin typeface="Times New Roman"/>
                        </a:rPr>
                        <a:t>1</a:t>
                      </a:r>
                    </a:p>
                  </a:txBody>
                  <a:tcPr marL="66312" marR="66312" marT="33156" marB="33156" anchor="ctr"/>
                </a:tc>
                <a:tc>
                  <a:txBody>
                    <a:bodyPr/>
                    <a:lstStyle/>
                    <a:p>
                      <a:pPr>
                        <a:buNone/>
                      </a:pPr>
                      <a:r>
                        <a:rPr lang="ru-RU" sz="1800" b="1" dirty="0" err="1">
                          <a:latin typeface="Times New Roman"/>
                        </a:rPr>
                        <a:t>Рекомбинантты</a:t>
                      </a:r>
                      <a:r>
                        <a:rPr lang="ru-RU" sz="1800" b="1" dirty="0">
                          <a:latin typeface="Times New Roman"/>
                        </a:rPr>
                        <a:t> </a:t>
                      </a:r>
                      <a:r>
                        <a:rPr lang="ru-RU" sz="1800" b="1" dirty="0" err="1">
                          <a:latin typeface="Times New Roman"/>
                        </a:rPr>
                        <a:t>ақуыздар</a:t>
                      </a:r>
                      <a:endParaRPr lang="ru-RU" sz="1800" dirty="0">
                        <a:latin typeface="Times New Roman"/>
                      </a:endParaRPr>
                    </a:p>
                  </a:txBody>
                  <a:tcPr marL="66312" marR="66312" marT="33156" marB="33156" anchor="ctr"/>
                </a:tc>
                <a:tc>
                  <a:txBody>
                    <a:bodyPr/>
                    <a:lstStyle/>
                    <a:p>
                      <a:pPr>
                        <a:buNone/>
                      </a:pPr>
                      <a:r>
                        <a:rPr lang="ru-RU" sz="1800" dirty="0">
                          <a:latin typeface="Times New Roman"/>
                        </a:rPr>
                        <a:t>- </a:t>
                      </a:r>
                      <a:r>
                        <a:rPr lang="ru-RU" sz="1800" b="1" dirty="0">
                          <a:latin typeface="Times New Roman"/>
                        </a:rPr>
                        <a:t>Инсулин</a:t>
                      </a:r>
                      <a:r>
                        <a:rPr lang="ru-RU" sz="1800" dirty="0">
                          <a:latin typeface="Times New Roman"/>
                        </a:rPr>
                        <a:t> – </a:t>
                      </a:r>
                      <a:r>
                        <a:rPr lang="ru-RU" sz="1800" err="1">
                          <a:latin typeface="Times New Roman"/>
                        </a:rPr>
                        <a:t>қант</a:t>
                      </a:r>
                      <a:r>
                        <a:rPr lang="ru-RU" sz="1800" dirty="0">
                          <a:latin typeface="Times New Roman"/>
                        </a:rPr>
                        <a:t> </a:t>
                      </a:r>
                      <a:r>
                        <a:rPr lang="ru-RU" sz="1800" err="1">
                          <a:latin typeface="Times New Roman"/>
                        </a:rPr>
                        <a:t>диабетін</a:t>
                      </a:r>
                      <a:r>
                        <a:rPr lang="ru-RU" sz="1800" dirty="0">
                          <a:latin typeface="Times New Roman"/>
                        </a:rPr>
                        <a:t> </a:t>
                      </a:r>
                      <a:r>
                        <a:rPr lang="ru-RU" sz="1800" err="1">
                          <a:latin typeface="Times New Roman"/>
                        </a:rPr>
                        <a:t>емдеу</a:t>
                      </a:r>
                      <a:r>
                        <a:rPr lang="ru-RU" sz="1800" dirty="0">
                          <a:latin typeface="Times New Roman"/>
                        </a:rPr>
                        <a:t> - </a:t>
                      </a:r>
                      <a:r>
                        <a:rPr lang="ru-RU" sz="1800" b="1" err="1">
                          <a:latin typeface="Times New Roman"/>
                        </a:rPr>
                        <a:t>Интерферондар</a:t>
                      </a:r>
                      <a:r>
                        <a:rPr lang="ru-RU" sz="1800" dirty="0">
                          <a:latin typeface="Times New Roman"/>
                        </a:rPr>
                        <a:t> – </a:t>
                      </a:r>
                      <a:r>
                        <a:rPr lang="ru-RU" sz="1800" err="1">
                          <a:latin typeface="Times New Roman"/>
                        </a:rPr>
                        <a:t>вирусқа</a:t>
                      </a:r>
                      <a:r>
                        <a:rPr lang="ru-RU" sz="1800" dirty="0">
                          <a:latin typeface="Times New Roman"/>
                        </a:rPr>
                        <a:t> </a:t>
                      </a:r>
                      <a:r>
                        <a:rPr lang="ru-RU" sz="1800" err="1">
                          <a:latin typeface="Times New Roman"/>
                        </a:rPr>
                        <a:t>қарсы</a:t>
                      </a:r>
                      <a:r>
                        <a:rPr lang="ru-RU" sz="1800" dirty="0">
                          <a:latin typeface="Times New Roman"/>
                        </a:rPr>
                        <a:t>, </a:t>
                      </a:r>
                      <a:r>
                        <a:rPr lang="ru-RU" sz="1800" err="1">
                          <a:latin typeface="Times New Roman"/>
                        </a:rPr>
                        <a:t>онкологияда</a:t>
                      </a:r>
                      <a:r>
                        <a:rPr lang="ru-RU" sz="1800" dirty="0">
                          <a:latin typeface="Times New Roman"/>
                        </a:rPr>
                        <a:t> - </a:t>
                      </a:r>
                      <a:r>
                        <a:rPr lang="ru-RU" sz="1800" b="1" dirty="0">
                          <a:latin typeface="Times New Roman"/>
                        </a:rPr>
                        <a:t>Эритропоэтин</a:t>
                      </a:r>
                      <a:r>
                        <a:rPr lang="ru-RU" sz="1800" dirty="0">
                          <a:latin typeface="Times New Roman"/>
                        </a:rPr>
                        <a:t> – </a:t>
                      </a:r>
                      <a:r>
                        <a:rPr lang="ru-RU" sz="1800" err="1">
                          <a:latin typeface="Times New Roman"/>
                        </a:rPr>
                        <a:t>қан</a:t>
                      </a:r>
                      <a:r>
                        <a:rPr lang="ru-RU" sz="1800" dirty="0">
                          <a:latin typeface="Times New Roman"/>
                        </a:rPr>
                        <a:t> </a:t>
                      </a:r>
                      <a:r>
                        <a:rPr lang="ru-RU" sz="1800" err="1">
                          <a:latin typeface="Times New Roman"/>
                        </a:rPr>
                        <a:t>түзілуін</a:t>
                      </a:r>
                      <a:r>
                        <a:rPr lang="ru-RU" sz="1800" dirty="0">
                          <a:latin typeface="Times New Roman"/>
                        </a:rPr>
                        <a:t> </a:t>
                      </a:r>
                      <a:r>
                        <a:rPr lang="ru-RU" sz="1800" err="1">
                          <a:latin typeface="Times New Roman"/>
                        </a:rPr>
                        <a:t>ынталандыру</a:t>
                      </a:r>
                      <a:r>
                        <a:rPr lang="ru-RU" sz="1800" dirty="0">
                          <a:latin typeface="Times New Roman"/>
                        </a:rPr>
                        <a:t> - </a:t>
                      </a:r>
                      <a:r>
                        <a:rPr lang="ru-RU" sz="1800" b="1" dirty="0">
                          <a:latin typeface="Times New Roman"/>
                        </a:rPr>
                        <a:t>Фактор </a:t>
                      </a:r>
                      <a:r>
                        <a:rPr lang="af-ZA" sz="1800" b="1" dirty="0">
                          <a:latin typeface="Times New Roman"/>
                        </a:rPr>
                        <a:t>VIII </a:t>
                      </a:r>
                      <a:r>
                        <a:rPr lang="ru-RU" sz="1800" b="1" err="1">
                          <a:latin typeface="Times New Roman"/>
                        </a:rPr>
                        <a:t>және</a:t>
                      </a:r>
                      <a:r>
                        <a:rPr lang="ru-RU" sz="1800" b="1" dirty="0">
                          <a:latin typeface="Times New Roman"/>
                        </a:rPr>
                        <a:t> </a:t>
                      </a:r>
                      <a:r>
                        <a:rPr lang="af-ZA" sz="1800" b="1" dirty="0">
                          <a:latin typeface="Times New Roman"/>
                        </a:rPr>
                        <a:t>IX</a:t>
                      </a:r>
                      <a:r>
                        <a:rPr lang="af-ZA" sz="1800" dirty="0">
                          <a:latin typeface="Times New Roman"/>
                        </a:rPr>
                        <a:t> – </a:t>
                      </a:r>
                      <a:r>
                        <a:rPr lang="ru-RU" sz="1800" err="1">
                          <a:latin typeface="Times New Roman"/>
                        </a:rPr>
                        <a:t>гемофилияны</a:t>
                      </a:r>
                      <a:r>
                        <a:rPr lang="ru-RU" sz="1800" dirty="0">
                          <a:latin typeface="Times New Roman"/>
                        </a:rPr>
                        <a:t> </a:t>
                      </a:r>
                      <a:r>
                        <a:rPr lang="ru-RU" sz="1800" err="1">
                          <a:latin typeface="Times New Roman"/>
                        </a:rPr>
                        <a:t>емдеу</a:t>
                      </a:r>
                      <a:endParaRPr lang="ru-RU" sz="1800">
                        <a:latin typeface="Times New Roman"/>
                      </a:endParaRPr>
                    </a:p>
                  </a:txBody>
                  <a:tcPr marL="66312" marR="66312" marT="33156" marB="33156" anchor="ctr"/>
                </a:tc>
                <a:extLst>
                  <a:ext uri="{0D108BD9-81ED-4DB2-BD59-A6C34878D82A}">
                    <a16:rowId xmlns:a16="http://schemas.microsoft.com/office/drawing/2014/main" val="954056353"/>
                  </a:ext>
                </a:extLst>
              </a:tr>
              <a:tr h="888583">
                <a:tc>
                  <a:txBody>
                    <a:bodyPr/>
                    <a:lstStyle/>
                    <a:p>
                      <a:pPr>
                        <a:buNone/>
                      </a:pPr>
                      <a:r>
                        <a:rPr lang="ru-RU" sz="1800" dirty="0">
                          <a:latin typeface="Times New Roman"/>
                        </a:rPr>
                        <a:t>2</a:t>
                      </a:r>
                    </a:p>
                  </a:txBody>
                  <a:tcPr marL="66312" marR="66312" marT="33156" marB="33156" anchor="ctr"/>
                </a:tc>
                <a:tc>
                  <a:txBody>
                    <a:bodyPr/>
                    <a:lstStyle/>
                    <a:p>
                      <a:pPr>
                        <a:buNone/>
                      </a:pPr>
                      <a:r>
                        <a:rPr lang="ru-RU" sz="1800" b="1" dirty="0" err="1">
                          <a:latin typeface="Times New Roman"/>
                        </a:rPr>
                        <a:t>Моноклоналды</a:t>
                      </a:r>
                      <a:r>
                        <a:rPr lang="ru-RU" sz="1800" b="1" dirty="0">
                          <a:latin typeface="Times New Roman"/>
                        </a:rPr>
                        <a:t> </a:t>
                      </a:r>
                      <a:r>
                        <a:rPr lang="ru-RU" sz="1800" b="1" dirty="0" err="1">
                          <a:latin typeface="Times New Roman"/>
                        </a:rPr>
                        <a:t>антиденелер</a:t>
                      </a:r>
                      <a:endParaRPr lang="ru-RU" sz="1800" dirty="0">
                        <a:latin typeface="Times New Roman"/>
                      </a:endParaRPr>
                    </a:p>
                  </a:txBody>
                  <a:tcPr marL="66312" marR="66312" marT="33156" marB="33156" anchor="ctr"/>
                </a:tc>
                <a:tc>
                  <a:txBody>
                    <a:bodyPr/>
                    <a:lstStyle/>
                    <a:p>
                      <a:pPr>
                        <a:buNone/>
                      </a:pPr>
                      <a:r>
                        <a:rPr lang="ru-RU" sz="1800" dirty="0">
                          <a:latin typeface="Times New Roman"/>
                        </a:rPr>
                        <a:t>- </a:t>
                      </a:r>
                      <a:r>
                        <a:rPr lang="ru-RU" sz="1800" err="1">
                          <a:latin typeface="Times New Roman"/>
                        </a:rPr>
                        <a:t>Иммундық</a:t>
                      </a:r>
                      <a:r>
                        <a:rPr lang="ru-RU" sz="1800" dirty="0">
                          <a:latin typeface="Times New Roman"/>
                        </a:rPr>
                        <a:t> </a:t>
                      </a:r>
                      <a:r>
                        <a:rPr lang="ru-RU" sz="1800" err="1">
                          <a:latin typeface="Times New Roman"/>
                        </a:rPr>
                        <a:t>жүйенің</a:t>
                      </a:r>
                      <a:r>
                        <a:rPr lang="ru-RU" sz="1800" dirty="0">
                          <a:latin typeface="Times New Roman"/>
                        </a:rPr>
                        <a:t> </a:t>
                      </a:r>
                      <a:r>
                        <a:rPr lang="ru-RU" sz="1800" err="1">
                          <a:latin typeface="Times New Roman"/>
                        </a:rPr>
                        <a:t>нысаналы</a:t>
                      </a:r>
                      <a:r>
                        <a:rPr lang="ru-RU" sz="1800" dirty="0">
                          <a:latin typeface="Times New Roman"/>
                        </a:rPr>
                        <a:t> </a:t>
                      </a:r>
                      <a:r>
                        <a:rPr lang="ru-RU" sz="1800" err="1">
                          <a:latin typeface="Times New Roman"/>
                        </a:rPr>
                        <a:t>әсерін</a:t>
                      </a:r>
                      <a:r>
                        <a:rPr lang="ru-RU" sz="1800" dirty="0">
                          <a:latin typeface="Times New Roman"/>
                        </a:rPr>
                        <a:t> </a:t>
                      </a:r>
                      <a:r>
                        <a:rPr lang="ru-RU" sz="1800" err="1">
                          <a:latin typeface="Times New Roman"/>
                        </a:rPr>
                        <a:t>қамтамасыз</a:t>
                      </a:r>
                      <a:r>
                        <a:rPr lang="ru-RU" sz="1800" dirty="0">
                          <a:latin typeface="Times New Roman"/>
                        </a:rPr>
                        <a:t> </a:t>
                      </a:r>
                      <a:r>
                        <a:rPr lang="ru-RU" sz="1800" err="1">
                          <a:latin typeface="Times New Roman"/>
                        </a:rPr>
                        <a:t>етеді</a:t>
                      </a:r>
                      <a:r>
                        <a:rPr lang="ru-RU" sz="1800" dirty="0">
                          <a:latin typeface="Times New Roman"/>
                        </a:rPr>
                        <a:t> - Онкология, </a:t>
                      </a:r>
                      <a:r>
                        <a:rPr lang="ru-RU" sz="1800" err="1">
                          <a:latin typeface="Times New Roman"/>
                        </a:rPr>
                        <a:t>аутоиммунды</a:t>
                      </a:r>
                      <a:r>
                        <a:rPr lang="ru-RU" sz="1800" dirty="0">
                          <a:latin typeface="Times New Roman"/>
                        </a:rPr>
                        <a:t>, </a:t>
                      </a:r>
                      <a:r>
                        <a:rPr lang="ru-RU" sz="1800" err="1">
                          <a:latin typeface="Times New Roman"/>
                        </a:rPr>
                        <a:t>инфекциялық</a:t>
                      </a:r>
                      <a:r>
                        <a:rPr lang="ru-RU" sz="1800" dirty="0">
                          <a:latin typeface="Times New Roman"/>
                        </a:rPr>
                        <a:t> </a:t>
                      </a:r>
                      <a:r>
                        <a:rPr lang="ru-RU" sz="1800" err="1">
                          <a:latin typeface="Times New Roman"/>
                        </a:rPr>
                        <a:t>аурулар</a:t>
                      </a:r>
                      <a:endParaRPr lang="ru-RU" sz="1800">
                        <a:latin typeface="Times New Roman"/>
                      </a:endParaRPr>
                    </a:p>
                  </a:txBody>
                  <a:tcPr marL="66312" marR="66312" marT="33156" marB="33156" anchor="ctr"/>
                </a:tc>
                <a:extLst>
                  <a:ext uri="{0D108BD9-81ED-4DB2-BD59-A6C34878D82A}">
                    <a16:rowId xmlns:a16="http://schemas.microsoft.com/office/drawing/2014/main" val="1051829724"/>
                  </a:ext>
                </a:extLst>
              </a:tr>
              <a:tr h="888583">
                <a:tc>
                  <a:txBody>
                    <a:bodyPr/>
                    <a:lstStyle/>
                    <a:p>
                      <a:pPr>
                        <a:buNone/>
                      </a:pPr>
                      <a:r>
                        <a:rPr lang="ru-RU" sz="1800" dirty="0">
                          <a:latin typeface="Times New Roman"/>
                        </a:rPr>
                        <a:t>3</a:t>
                      </a:r>
                    </a:p>
                  </a:txBody>
                  <a:tcPr marL="66312" marR="66312" marT="33156" marB="33156" anchor="ctr"/>
                </a:tc>
                <a:tc>
                  <a:txBody>
                    <a:bodyPr/>
                    <a:lstStyle/>
                    <a:p>
                      <a:pPr>
                        <a:buNone/>
                      </a:pPr>
                      <a:r>
                        <a:rPr lang="ru-RU" sz="1800" b="1" dirty="0" err="1">
                          <a:latin typeface="Times New Roman"/>
                        </a:rPr>
                        <a:t>Вакциналар</a:t>
                      </a:r>
                      <a:endParaRPr lang="ru-RU" sz="1800" dirty="0">
                        <a:latin typeface="Times New Roman"/>
                      </a:endParaRPr>
                    </a:p>
                  </a:txBody>
                  <a:tcPr marL="66312" marR="66312" marT="33156" marB="33156" anchor="ctr"/>
                </a:tc>
                <a:tc>
                  <a:txBody>
                    <a:bodyPr/>
                    <a:lstStyle/>
                    <a:p>
                      <a:pPr>
                        <a:buNone/>
                      </a:pPr>
                      <a:r>
                        <a:rPr lang="ru-RU" sz="1800" dirty="0">
                          <a:latin typeface="Times New Roman"/>
                        </a:rPr>
                        <a:t>- </a:t>
                      </a:r>
                      <a:r>
                        <a:rPr lang="ru-RU" sz="1800" dirty="0" err="1">
                          <a:latin typeface="Times New Roman"/>
                        </a:rPr>
                        <a:t>Гендік-инженерлік</a:t>
                      </a:r>
                      <a:r>
                        <a:rPr lang="ru-RU" sz="1800" dirty="0">
                          <a:latin typeface="Times New Roman"/>
                        </a:rPr>
                        <a:t> </a:t>
                      </a:r>
                      <a:r>
                        <a:rPr lang="ru-RU" sz="1800" dirty="0" err="1">
                          <a:latin typeface="Times New Roman"/>
                        </a:rPr>
                        <a:t>вакциналар</a:t>
                      </a:r>
                      <a:r>
                        <a:rPr lang="ru-RU" sz="1800" dirty="0">
                          <a:latin typeface="Times New Roman"/>
                        </a:rPr>
                        <a:t> (мыс: В </a:t>
                      </a:r>
                      <a:r>
                        <a:rPr lang="ru-RU" sz="1800" dirty="0" err="1">
                          <a:latin typeface="Times New Roman"/>
                        </a:rPr>
                        <a:t>гепатиті</a:t>
                      </a:r>
                      <a:r>
                        <a:rPr lang="ru-RU" sz="1800" dirty="0">
                          <a:latin typeface="Times New Roman"/>
                        </a:rPr>
                        <a:t>) - </a:t>
                      </a:r>
                      <a:r>
                        <a:rPr lang="ru-RU" sz="1800" dirty="0" err="1">
                          <a:latin typeface="Times New Roman"/>
                        </a:rPr>
                        <a:t>Рекомбинантты</a:t>
                      </a:r>
                      <a:r>
                        <a:rPr lang="ru-RU" sz="1800" dirty="0">
                          <a:latin typeface="Times New Roman"/>
                        </a:rPr>
                        <a:t> </a:t>
                      </a:r>
                      <a:r>
                        <a:rPr lang="ru-RU" sz="1800" dirty="0" err="1">
                          <a:latin typeface="Times New Roman"/>
                        </a:rPr>
                        <a:t>ақуыз</a:t>
                      </a:r>
                      <a:r>
                        <a:rPr lang="ru-RU" sz="1800" dirty="0">
                          <a:latin typeface="Times New Roman"/>
                        </a:rPr>
                        <a:t> </a:t>
                      </a:r>
                      <a:r>
                        <a:rPr lang="ru-RU" sz="1800" dirty="0" err="1">
                          <a:latin typeface="Times New Roman"/>
                        </a:rPr>
                        <a:t>вакциналар</a:t>
                      </a:r>
                      <a:r>
                        <a:rPr lang="ru-RU" sz="1800" dirty="0">
                          <a:latin typeface="Times New Roman"/>
                        </a:rPr>
                        <a:t> - </a:t>
                      </a:r>
                      <a:r>
                        <a:rPr lang="ru-RU" sz="1800" dirty="0" err="1">
                          <a:latin typeface="Times New Roman"/>
                        </a:rPr>
                        <a:t>мРНҚ</a:t>
                      </a:r>
                      <a:r>
                        <a:rPr lang="ru-RU" sz="1800" dirty="0">
                          <a:latin typeface="Times New Roman"/>
                        </a:rPr>
                        <a:t> </a:t>
                      </a:r>
                      <a:r>
                        <a:rPr lang="ru-RU" sz="1800" dirty="0" err="1">
                          <a:latin typeface="Times New Roman"/>
                        </a:rPr>
                        <a:t>вакциналар</a:t>
                      </a:r>
                      <a:r>
                        <a:rPr lang="ru-RU" sz="1800" dirty="0">
                          <a:latin typeface="Times New Roman"/>
                        </a:rPr>
                        <a:t> (мыс: </a:t>
                      </a:r>
                      <a:r>
                        <a:rPr lang="af-ZA" sz="1800" dirty="0">
                          <a:latin typeface="Times New Roman"/>
                        </a:rPr>
                        <a:t>COVID-19)</a:t>
                      </a:r>
                    </a:p>
                  </a:txBody>
                  <a:tcPr marL="66312" marR="66312" marT="33156" marB="33156" anchor="ctr"/>
                </a:tc>
                <a:extLst>
                  <a:ext uri="{0D108BD9-81ED-4DB2-BD59-A6C34878D82A}">
                    <a16:rowId xmlns:a16="http://schemas.microsoft.com/office/drawing/2014/main" val="1434064738"/>
                  </a:ext>
                </a:extLst>
              </a:tr>
              <a:tr h="1087520">
                <a:tc>
                  <a:txBody>
                    <a:bodyPr/>
                    <a:lstStyle/>
                    <a:p>
                      <a:pPr>
                        <a:buNone/>
                      </a:pPr>
                      <a:r>
                        <a:rPr lang="ru-RU" sz="1800" dirty="0">
                          <a:latin typeface="Times New Roman"/>
                        </a:rPr>
                        <a:t>4</a:t>
                      </a:r>
                    </a:p>
                  </a:txBody>
                  <a:tcPr marL="66312" marR="66312" marT="33156" marB="33156" anchor="ctr"/>
                </a:tc>
                <a:tc>
                  <a:txBody>
                    <a:bodyPr/>
                    <a:lstStyle/>
                    <a:p>
                      <a:pPr>
                        <a:buNone/>
                      </a:pPr>
                      <a:r>
                        <a:rPr lang="ru-RU" sz="1800" b="1" err="1">
                          <a:latin typeface="Times New Roman"/>
                        </a:rPr>
                        <a:t>Ферменттік</a:t>
                      </a:r>
                      <a:r>
                        <a:rPr lang="ru-RU" sz="1800" b="1" dirty="0">
                          <a:latin typeface="Times New Roman"/>
                        </a:rPr>
                        <a:t> </a:t>
                      </a:r>
                      <a:r>
                        <a:rPr lang="ru-RU" sz="1800" b="1" err="1">
                          <a:latin typeface="Times New Roman"/>
                        </a:rPr>
                        <a:t>препараттар</a:t>
                      </a:r>
                      <a:endParaRPr lang="ru-RU" sz="1800" dirty="0">
                        <a:latin typeface="Times New Roman"/>
                      </a:endParaRPr>
                    </a:p>
                  </a:txBody>
                  <a:tcPr marL="66312" marR="66312" marT="33156" marB="33156" anchor="ctr"/>
                </a:tc>
                <a:tc>
                  <a:txBody>
                    <a:bodyPr/>
                    <a:lstStyle/>
                    <a:p>
                      <a:pPr>
                        <a:buNone/>
                      </a:pPr>
                      <a:r>
                        <a:rPr lang="ru-RU" sz="1800" dirty="0">
                          <a:latin typeface="Times New Roman"/>
                        </a:rPr>
                        <a:t>- Ас </a:t>
                      </a:r>
                      <a:r>
                        <a:rPr lang="ru-RU" sz="1800" dirty="0" err="1">
                          <a:latin typeface="Times New Roman"/>
                        </a:rPr>
                        <a:t>қорыту</a:t>
                      </a:r>
                      <a:r>
                        <a:rPr lang="ru-RU" sz="1800" dirty="0">
                          <a:latin typeface="Times New Roman"/>
                        </a:rPr>
                        <a:t> </a:t>
                      </a:r>
                      <a:r>
                        <a:rPr lang="ru-RU" sz="1800" dirty="0" err="1">
                          <a:latin typeface="Times New Roman"/>
                        </a:rPr>
                        <a:t>ферменттері</a:t>
                      </a:r>
                      <a:r>
                        <a:rPr lang="ru-RU" sz="1800" dirty="0">
                          <a:latin typeface="Times New Roman"/>
                        </a:rPr>
                        <a:t> - </a:t>
                      </a:r>
                      <a:r>
                        <a:rPr lang="ru-RU" sz="1800" dirty="0" err="1">
                          <a:latin typeface="Times New Roman"/>
                        </a:rPr>
                        <a:t>Тромболитиктер</a:t>
                      </a:r>
                      <a:r>
                        <a:rPr lang="ru-RU" sz="1800" dirty="0">
                          <a:latin typeface="Times New Roman"/>
                        </a:rPr>
                        <a:t> (</a:t>
                      </a:r>
                      <a:r>
                        <a:rPr lang="ru-RU" sz="1800" dirty="0" err="1">
                          <a:latin typeface="Times New Roman"/>
                        </a:rPr>
                        <a:t>қан</a:t>
                      </a:r>
                      <a:r>
                        <a:rPr lang="ru-RU" sz="1800" dirty="0">
                          <a:latin typeface="Times New Roman"/>
                        </a:rPr>
                        <a:t> </a:t>
                      </a:r>
                      <a:r>
                        <a:rPr lang="ru-RU" sz="1800" dirty="0" err="1">
                          <a:latin typeface="Times New Roman"/>
                        </a:rPr>
                        <a:t>ұйындыларын</a:t>
                      </a:r>
                      <a:r>
                        <a:rPr lang="ru-RU" sz="1800" dirty="0">
                          <a:latin typeface="Times New Roman"/>
                        </a:rPr>
                        <a:t> </a:t>
                      </a:r>
                      <a:r>
                        <a:rPr lang="ru-RU" sz="1800" dirty="0" err="1">
                          <a:latin typeface="Times New Roman"/>
                        </a:rPr>
                        <a:t>ыдырату</a:t>
                      </a:r>
                      <a:r>
                        <a:rPr lang="ru-RU" sz="1800" dirty="0">
                          <a:latin typeface="Times New Roman"/>
                        </a:rPr>
                        <a:t>) - </a:t>
                      </a:r>
                      <a:r>
                        <a:rPr lang="ru-RU" sz="1800" dirty="0" err="1">
                          <a:latin typeface="Times New Roman"/>
                        </a:rPr>
                        <a:t>Орнын</a:t>
                      </a:r>
                      <a:r>
                        <a:rPr lang="ru-RU" sz="1800" dirty="0">
                          <a:latin typeface="Times New Roman"/>
                        </a:rPr>
                        <a:t> </a:t>
                      </a:r>
                      <a:r>
                        <a:rPr lang="ru-RU" sz="1800" dirty="0" err="1">
                          <a:latin typeface="Times New Roman"/>
                        </a:rPr>
                        <a:t>алмастырушы</a:t>
                      </a:r>
                      <a:r>
                        <a:rPr lang="ru-RU" sz="1800" dirty="0">
                          <a:latin typeface="Times New Roman"/>
                        </a:rPr>
                        <a:t> </a:t>
                      </a:r>
                      <a:r>
                        <a:rPr lang="ru-RU" sz="1800" dirty="0" err="1">
                          <a:latin typeface="Times New Roman"/>
                        </a:rPr>
                        <a:t>ферменттер</a:t>
                      </a:r>
                      <a:r>
                        <a:rPr lang="ru-RU" sz="1800" dirty="0">
                          <a:latin typeface="Times New Roman"/>
                        </a:rPr>
                        <a:t> (мыс: </a:t>
                      </a:r>
                      <a:r>
                        <a:rPr lang="ru-RU" sz="1800" dirty="0" err="1">
                          <a:latin typeface="Times New Roman"/>
                        </a:rPr>
                        <a:t>лизосомалық</a:t>
                      </a:r>
                      <a:r>
                        <a:rPr lang="ru-RU" sz="1800" dirty="0">
                          <a:latin typeface="Times New Roman"/>
                        </a:rPr>
                        <a:t>)</a:t>
                      </a:r>
                    </a:p>
                  </a:txBody>
                  <a:tcPr marL="66312" marR="66312" marT="33156" marB="33156" anchor="ctr"/>
                </a:tc>
                <a:extLst>
                  <a:ext uri="{0D108BD9-81ED-4DB2-BD59-A6C34878D82A}">
                    <a16:rowId xmlns:a16="http://schemas.microsoft.com/office/drawing/2014/main" val="3799493110"/>
                  </a:ext>
                </a:extLst>
              </a:tr>
              <a:tr h="888583">
                <a:tc>
                  <a:txBody>
                    <a:bodyPr/>
                    <a:lstStyle/>
                    <a:p>
                      <a:pPr>
                        <a:buNone/>
                      </a:pPr>
                      <a:r>
                        <a:rPr lang="ru-RU" sz="1800" dirty="0">
                          <a:latin typeface="Times New Roman"/>
                        </a:rPr>
                        <a:t>5</a:t>
                      </a:r>
                    </a:p>
                  </a:txBody>
                  <a:tcPr marL="66312" marR="66312" marT="33156" marB="33156" anchor="ctr"/>
                </a:tc>
                <a:tc>
                  <a:txBody>
                    <a:bodyPr/>
                    <a:lstStyle/>
                    <a:p>
                      <a:pPr>
                        <a:buNone/>
                      </a:pPr>
                      <a:r>
                        <a:rPr lang="ru-RU" sz="1800" b="1" err="1">
                          <a:latin typeface="Times New Roman"/>
                        </a:rPr>
                        <a:t>Антибиотиктер</a:t>
                      </a:r>
                      <a:r>
                        <a:rPr lang="ru-RU" sz="1800" b="1" dirty="0">
                          <a:latin typeface="Times New Roman"/>
                        </a:rPr>
                        <a:t> </a:t>
                      </a:r>
                      <a:r>
                        <a:rPr lang="ru-RU" sz="1800" b="1" err="1">
                          <a:latin typeface="Times New Roman"/>
                        </a:rPr>
                        <a:t>және</a:t>
                      </a:r>
                      <a:r>
                        <a:rPr lang="ru-RU" sz="1800" b="1" dirty="0">
                          <a:latin typeface="Times New Roman"/>
                        </a:rPr>
                        <a:t> </a:t>
                      </a:r>
                      <a:r>
                        <a:rPr lang="ru-RU" sz="1800" b="1" err="1">
                          <a:latin typeface="Times New Roman"/>
                        </a:rPr>
                        <a:t>метаболиттер</a:t>
                      </a:r>
                      <a:endParaRPr lang="ru-RU" sz="1800" dirty="0">
                        <a:latin typeface="Times New Roman"/>
                      </a:endParaRPr>
                    </a:p>
                  </a:txBody>
                  <a:tcPr marL="66312" marR="66312" marT="33156" marB="33156" anchor="ctr"/>
                </a:tc>
                <a:tc>
                  <a:txBody>
                    <a:bodyPr/>
                    <a:lstStyle/>
                    <a:p>
                      <a:pPr>
                        <a:buNone/>
                      </a:pPr>
                      <a:r>
                        <a:rPr lang="ru-RU" sz="1800" dirty="0">
                          <a:latin typeface="Times New Roman"/>
                        </a:rPr>
                        <a:t>- </a:t>
                      </a:r>
                      <a:r>
                        <a:rPr lang="ru-RU" sz="1800" err="1">
                          <a:latin typeface="Times New Roman"/>
                        </a:rPr>
                        <a:t>Табиғи</a:t>
                      </a:r>
                      <a:r>
                        <a:rPr lang="ru-RU" sz="1800" dirty="0">
                          <a:latin typeface="Times New Roman"/>
                        </a:rPr>
                        <a:t> </a:t>
                      </a:r>
                      <a:r>
                        <a:rPr lang="ru-RU" sz="1800" err="1">
                          <a:latin typeface="Times New Roman"/>
                        </a:rPr>
                        <a:t>және</a:t>
                      </a:r>
                      <a:r>
                        <a:rPr lang="ru-RU" sz="1800" dirty="0">
                          <a:latin typeface="Times New Roman"/>
                        </a:rPr>
                        <a:t> </a:t>
                      </a:r>
                      <a:r>
                        <a:rPr lang="ru-RU" sz="1800" err="1">
                          <a:latin typeface="Times New Roman"/>
                        </a:rPr>
                        <a:t>жартылай</a:t>
                      </a:r>
                      <a:r>
                        <a:rPr lang="ru-RU" sz="1800" dirty="0">
                          <a:latin typeface="Times New Roman"/>
                        </a:rPr>
                        <a:t> </a:t>
                      </a:r>
                      <a:r>
                        <a:rPr lang="ru-RU" sz="1800" err="1">
                          <a:latin typeface="Times New Roman"/>
                        </a:rPr>
                        <a:t>синтетикалық</a:t>
                      </a:r>
                      <a:r>
                        <a:rPr lang="ru-RU" sz="1800" dirty="0">
                          <a:latin typeface="Times New Roman"/>
                        </a:rPr>
                        <a:t> </a:t>
                      </a:r>
                      <a:r>
                        <a:rPr lang="ru-RU" sz="1800" err="1">
                          <a:latin typeface="Times New Roman"/>
                        </a:rPr>
                        <a:t>антибиотиктер</a:t>
                      </a:r>
                      <a:r>
                        <a:rPr lang="ru-RU" sz="1800" dirty="0">
                          <a:latin typeface="Times New Roman"/>
                        </a:rPr>
                        <a:t> - </a:t>
                      </a:r>
                      <a:r>
                        <a:rPr lang="ru-RU" sz="1800" err="1">
                          <a:latin typeface="Times New Roman"/>
                        </a:rPr>
                        <a:t>Витаминдер</a:t>
                      </a:r>
                      <a:r>
                        <a:rPr lang="ru-RU" sz="1800" dirty="0">
                          <a:latin typeface="Times New Roman"/>
                        </a:rPr>
                        <a:t> (мыс: В12) - </a:t>
                      </a:r>
                      <a:r>
                        <a:rPr lang="ru-RU" sz="1800" err="1">
                          <a:latin typeface="Times New Roman"/>
                        </a:rPr>
                        <a:t>Аминқышқылдар</a:t>
                      </a:r>
                      <a:endParaRPr lang="ru-RU" sz="1800" dirty="0" err="1">
                        <a:latin typeface="Times New Roman"/>
                      </a:endParaRPr>
                    </a:p>
                  </a:txBody>
                  <a:tcPr marL="66312" marR="66312" marT="33156" marB="33156" anchor="ctr"/>
                </a:tc>
                <a:extLst>
                  <a:ext uri="{0D108BD9-81ED-4DB2-BD59-A6C34878D82A}">
                    <a16:rowId xmlns:a16="http://schemas.microsoft.com/office/drawing/2014/main" val="3300452019"/>
                  </a:ext>
                </a:extLst>
              </a:tr>
            </a:tbl>
          </a:graphicData>
        </a:graphic>
      </p:graphicFrame>
    </p:spTree>
    <p:extLst>
      <p:ext uri="{BB962C8B-B14F-4D97-AF65-F5344CB8AC3E}">
        <p14:creationId xmlns:p14="http://schemas.microsoft.com/office/powerpoint/2010/main" val="3232309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1885DC0A-2F6F-B7FA-CE75-1D8FCD7497AF}"/>
              </a:ext>
            </a:extLst>
          </p:cNvPr>
          <p:cNvSpPr>
            <a:spLocks noGrp="1"/>
          </p:cNvSpPr>
          <p:nvPr>
            <p:ph type="title"/>
          </p:nvPr>
        </p:nvSpPr>
        <p:spPr>
          <a:xfrm>
            <a:off x="1371597" y="348865"/>
            <a:ext cx="10044023" cy="877729"/>
          </a:xfrm>
        </p:spPr>
        <p:txBody>
          <a:bodyPr anchor="ctr">
            <a:normAutofit/>
          </a:bodyPr>
          <a:lstStyle/>
          <a:p>
            <a:r>
              <a:rPr lang="ru-RU" sz="3200" b="1" i="1" err="1">
                <a:solidFill>
                  <a:schemeClr val="bg1"/>
                </a:solidFill>
                <a:latin typeface="Times New Roman"/>
                <a:ea typeface="Calibri"/>
                <a:cs typeface="Calibri"/>
              </a:rPr>
              <a:t>Өндірістік</a:t>
            </a:r>
            <a:r>
              <a:rPr lang="ru-RU" sz="3200" b="1" i="1" dirty="0">
                <a:solidFill>
                  <a:schemeClr val="bg1"/>
                </a:solidFill>
                <a:latin typeface="Times New Roman"/>
                <a:ea typeface="Calibri"/>
                <a:cs typeface="Calibri"/>
              </a:rPr>
              <a:t> </a:t>
            </a:r>
            <a:r>
              <a:rPr lang="ru-RU" sz="3200" b="1" i="1" err="1">
                <a:solidFill>
                  <a:schemeClr val="bg1"/>
                </a:solidFill>
                <a:latin typeface="Times New Roman"/>
                <a:ea typeface="Calibri"/>
                <a:cs typeface="Calibri"/>
              </a:rPr>
              <a:t>кезеңдері</a:t>
            </a:r>
            <a:endParaRPr lang="ru-RU" sz="3200" b="1" dirty="0" err="1">
              <a:solidFill>
                <a:schemeClr val="bg1"/>
              </a:solidFill>
              <a:latin typeface="Times New Roman"/>
              <a:cs typeface="Times New Roman"/>
            </a:endParaRPr>
          </a:p>
        </p:txBody>
      </p:sp>
      <p:sp>
        <p:nvSpPr>
          <p:cNvPr id="4" name="Номер слайда 3">
            <a:extLst>
              <a:ext uri="{FF2B5EF4-FFF2-40B4-BE49-F238E27FC236}">
                <a16:creationId xmlns:a16="http://schemas.microsoft.com/office/drawing/2014/main" id="{27159FCD-E08F-F6C2-BA4E-98982B4FBC53}"/>
              </a:ext>
            </a:extLst>
          </p:cNvPr>
          <p:cNvSpPr>
            <a:spLocks noGrp="1"/>
          </p:cNvSpPr>
          <p:nvPr>
            <p:ph type="sldNum" sz="quarter" idx="12"/>
          </p:nvPr>
        </p:nvSpPr>
        <p:spPr>
          <a:xfrm>
            <a:off x="11704320" y="6455664"/>
            <a:ext cx="448056" cy="365125"/>
          </a:xfrm>
        </p:spPr>
        <p:txBody>
          <a:bodyPr>
            <a:normAutofit/>
          </a:bodyPr>
          <a:lstStyle/>
          <a:p>
            <a:pPr>
              <a:spcAft>
                <a:spcPts val="600"/>
              </a:spcAft>
            </a:pPr>
            <a:fld id="{285DC19C-03DA-4066-9FF7-D0BF1BC6D6F6}" type="slidenum">
              <a:rPr lang="ru-RU" sz="1100">
                <a:solidFill>
                  <a:schemeClr val="tx1">
                    <a:lumMod val="50000"/>
                    <a:lumOff val="50000"/>
                  </a:schemeClr>
                </a:solidFill>
              </a:rPr>
              <a:pPr>
                <a:spcAft>
                  <a:spcPts val="600"/>
                </a:spcAft>
              </a:pPr>
              <a:t>29</a:t>
            </a:fld>
            <a:endParaRPr lang="ru-RU" sz="1100">
              <a:solidFill>
                <a:schemeClr val="tx1">
                  <a:lumMod val="50000"/>
                  <a:lumOff val="50000"/>
                </a:schemeClr>
              </a:solidFill>
            </a:endParaRPr>
          </a:p>
        </p:txBody>
      </p:sp>
      <p:graphicFrame>
        <p:nvGraphicFramePr>
          <p:cNvPr id="5" name="Объект 4">
            <a:extLst>
              <a:ext uri="{FF2B5EF4-FFF2-40B4-BE49-F238E27FC236}">
                <a16:creationId xmlns:a16="http://schemas.microsoft.com/office/drawing/2014/main" id="{C22DA5EC-AC6F-1E4D-A70C-7324393B89FE}"/>
              </a:ext>
            </a:extLst>
          </p:cNvPr>
          <p:cNvGraphicFramePr>
            <a:graphicFrameLocks noGrp="1"/>
          </p:cNvGraphicFramePr>
          <p:nvPr>
            <p:ph idx="1"/>
            <p:extLst>
              <p:ext uri="{D42A27DB-BD31-4B8C-83A1-F6EECF244321}">
                <p14:modId xmlns:p14="http://schemas.microsoft.com/office/powerpoint/2010/main" val="364315283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8357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Объект 42" descr="Изображение выглядит как человек, одежда, Медицинское оборудование, Белое пальто&#10;&#10;Содержимое, созданное искусственным интеллектом, может быть неверным.">
            <a:extLst>
              <a:ext uri="{FF2B5EF4-FFF2-40B4-BE49-F238E27FC236}">
                <a16:creationId xmlns:a16="http://schemas.microsoft.com/office/drawing/2014/main" id="{613166B5-C809-F75F-AA57-54D7CAD95E73}"/>
              </a:ext>
            </a:extLst>
          </p:cNvPr>
          <p:cNvPicPr>
            <a:picLocks noGrp="1" noChangeAspect="1"/>
          </p:cNvPicPr>
          <p:nvPr>
            <p:ph idx="1"/>
          </p:nvPr>
        </p:nvPicPr>
        <p:blipFill>
          <a:blip r:embed="rId2">
            <a:duotone>
              <a:schemeClr val="bg2">
                <a:shade val="45000"/>
                <a:satMod val="135000"/>
              </a:schemeClr>
              <a:prstClr val="white"/>
            </a:duotone>
          </a:blip>
          <a:srcRect l="9091" t="23391"/>
          <a:stretch>
            <a:fillRect/>
          </a:stretch>
        </p:blipFill>
        <p:spPr>
          <a:xfrm>
            <a:off x="20" y="10"/>
            <a:ext cx="12191980" cy="6857990"/>
          </a:xfrm>
          <a:prstGeom prst="rect">
            <a:avLst/>
          </a:prstGeom>
        </p:spPr>
      </p:pic>
      <p:sp>
        <p:nvSpPr>
          <p:cNvPr id="2" name="Заголовок 1">
            <a:extLst>
              <a:ext uri="{FF2B5EF4-FFF2-40B4-BE49-F238E27FC236}">
                <a16:creationId xmlns:a16="http://schemas.microsoft.com/office/drawing/2014/main" id="{FF7EE23C-375D-E35A-CA47-9645E0093F12}"/>
              </a:ext>
            </a:extLst>
          </p:cNvPr>
          <p:cNvSpPr>
            <a:spLocks noGrp="1"/>
          </p:cNvSpPr>
          <p:nvPr>
            <p:ph type="title"/>
          </p:nvPr>
        </p:nvSpPr>
        <p:spPr>
          <a:xfrm>
            <a:off x="838200" y="365125"/>
            <a:ext cx="10515600" cy="1325563"/>
          </a:xfrm>
        </p:spPr>
        <p:txBody>
          <a:bodyPr>
            <a:normAutofit/>
          </a:bodyPr>
          <a:lstStyle/>
          <a:p>
            <a:r>
              <a:rPr lang="ru-RU" b="1" i="1" err="1">
                <a:latin typeface="Times New Roman"/>
                <a:cs typeface="Times New Roman"/>
              </a:rPr>
              <a:t>Кіріспе</a:t>
            </a:r>
            <a:r>
              <a:rPr lang="ru-RU" b="1" i="1">
                <a:latin typeface="Times New Roman"/>
                <a:cs typeface="Times New Roman"/>
              </a:rPr>
              <a:t> </a:t>
            </a:r>
          </a:p>
        </p:txBody>
      </p:sp>
      <p:sp>
        <p:nvSpPr>
          <p:cNvPr id="4" name="Номер слайда 3">
            <a:extLst>
              <a:ext uri="{FF2B5EF4-FFF2-40B4-BE49-F238E27FC236}">
                <a16:creationId xmlns:a16="http://schemas.microsoft.com/office/drawing/2014/main" id="{4E462A61-B732-7D6B-F7C2-8D0549B7640A}"/>
              </a:ext>
            </a:extLst>
          </p:cNvPr>
          <p:cNvSpPr>
            <a:spLocks noGrp="1"/>
          </p:cNvSpPr>
          <p:nvPr>
            <p:ph type="sldNum" sz="quarter" idx="12"/>
          </p:nvPr>
        </p:nvSpPr>
        <p:spPr>
          <a:xfrm>
            <a:off x="8610600" y="6356350"/>
            <a:ext cx="2743200" cy="365125"/>
          </a:xfrm>
        </p:spPr>
        <p:txBody>
          <a:bodyPr>
            <a:normAutofit/>
          </a:bodyPr>
          <a:lstStyle/>
          <a:p>
            <a:pPr>
              <a:spcAft>
                <a:spcPts val="600"/>
              </a:spcAft>
            </a:pPr>
            <a:fld id="{285DC19C-03DA-4066-9FF7-D0BF1BC6D6F6}" type="slidenum">
              <a:rPr lang="ru-RU" smtClean="0"/>
              <a:pPr>
                <a:spcAft>
                  <a:spcPts val="600"/>
                </a:spcAft>
              </a:pPr>
              <a:t>3</a:t>
            </a:fld>
            <a:endParaRPr lang="ru-RU"/>
          </a:p>
        </p:txBody>
      </p:sp>
      <p:graphicFrame>
        <p:nvGraphicFramePr>
          <p:cNvPr id="6" name="Схема 5">
            <a:extLst>
              <a:ext uri="{FF2B5EF4-FFF2-40B4-BE49-F238E27FC236}">
                <a16:creationId xmlns:a16="http://schemas.microsoft.com/office/drawing/2014/main" id="{A0B0E16E-A1AD-DDA7-0B20-6CCF2F5E20C8}"/>
              </a:ext>
            </a:extLst>
          </p:cNvPr>
          <p:cNvGraphicFramePr/>
          <p:nvPr>
            <p:extLst>
              <p:ext uri="{D42A27DB-BD31-4B8C-83A1-F6EECF244321}">
                <p14:modId xmlns:p14="http://schemas.microsoft.com/office/powerpoint/2010/main" val="811013195"/>
              </p:ext>
            </p:extLst>
          </p:nvPr>
        </p:nvGraphicFramePr>
        <p:xfrm>
          <a:off x="838200" y="1292225"/>
          <a:ext cx="11071860" cy="48847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2650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4" name="Rectangle 1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4C4D8727-8CCA-E77E-2DE2-B6E631A33EFF}"/>
              </a:ext>
            </a:extLst>
          </p:cNvPr>
          <p:cNvSpPr>
            <a:spLocks noGrp="1"/>
          </p:cNvSpPr>
          <p:nvPr>
            <p:ph type="title"/>
          </p:nvPr>
        </p:nvSpPr>
        <p:spPr>
          <a:xfrm>
            <a:off x="1043631" y="809898"/>
            <a:ext cx="10173010" cy="1554480"/>
          </a:xfrm>
        </p:spPr>
        <p:txBody>
          <a:bodyPr anchor="ctr">
            <a:normAutofit/>
          </a:bodyPr>
          <a:lstStyle/>
          <a:p>
            <a:r>
              <a:rPr lang="ru-RU" sz="3200" b="1" i="1" err="1">
                <a:latin typeface="Times New Roman"/>
                <a:ea typeface="+mj-lt"/>
                <a:cs typeface="+mj-lt"/>
              </a:rPr>
              <a:t>Биотехнологиялық</a:t>
            </a:r>
            <a:r>
              <a:rPr lang="ru-RU" sz="3200" b="1" i="1" dirty="0">
                <a:latin typeface="Times New Roman"/>
                <a:ea typeface="+mj-lt"/>
                <a:cs typeface="+mj-lt"/>
              </a:rPr>
              <a:t> </a:t>
            </a:r>
            <a:r>
              <a:rPr lang="ru-RU" sz="3200" b="1" i="1" err="1">
                <a:latin typeface="Times New Roman"/>
                <a:ea typeface="+mj-lt"/>
                <a:cs typeface="+mj-lt"/>
              </a:rPr>
              <a:t>дәрілік</a:t>
            </a:r>
            <a:r>
              <a:rPr lang="ru-RU" sz="3200" b="1" i="1" dirty="0">
                <a:latin typeface="Times New Roman"/>
                <a:ea typeface="+mj-lt"/>
                <a:cs typeface="+mj-lt"/>
              </a:rPr>
              <a:t> </a:t>
            </a:r>
            <a:r>
              <a:rPr lang="ru-RU" sz="3200" b="1" i="1" err="1">
                <a:latin typeface="Times New Roman"/>
                <a:ea typeface="+mj-lt"/>
                <a:cs typeface="+mj-lt"/>
              </a:rPr>
              <a:t>заттардың</a:t>
            </a:r>
            <a:r>
              <a:rPr lang="ru-RU" sz="3200" b="1" i="1" dirty="0">
                <a:latin typeface="Times New Roman"/>
                <a:ea typeface="+mj-lt"/>
                <a:cs typeface="+mj-lt"/>
              </a:rPr>
              <a:t> </a:t>
            </a:r>
            <a:r>
              <a:rPr lang="ru-RU" sz="3200" b="1" i="1" err="1">
                <a:latin typeface="Times New Roman"/>
                <a:ea typeface="+mj-lt"/>
                <a:cs typeface="+mj-lt"/>
              </a:rPr>
              <a:t>артықшылықтары</a:t>
            </a:r>
            <a:r>
              <a:rPr lang="ru-RU" sz="3200" b="1" i="1" dirty="0">
                <a:latin typeface="Times New Roman"/>
                <a:ea typeface="+mj-lt"/>
                <a:cs typeface="+mj-lt"/>
              </a:rPr>
              <a:t> мен </a:t>
            </a:r>
            <a:r>
              <a:rPr lang="ru-RU" sz="3200" b="1" i="1" err="1">
                <a:latin typeface="Times New Roman"/>
                <a:ea typeface="+mj-lt"/>
                <a:cs typeface="+mj-lt"/>
              </a:rPr>
              <a:t>қиындықтары</a:t>
            </a:r>
            <a:endParaRPr lang="ru-RU" sz="3200" b="1" i="1" err="1">
              <a:latin typeface="Times New Roman"/>
            </a:endParaRPr>
          </a:p>
        </p:txBody>
      </p:sp>
      <p:cxnSp>
        <p:nvCxnSpPr>
          <p:cNvPr id="20" name="Straight Connector 1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Номер слайда 3">
            <a:extLst>
              <a:ext uri="{FF2B5EF4-FFF2-40B4-BE49-F238E27FC236}">
                <a16:creationId xmlns:a16="http://schemas.microsoft.com/office/drawing/2014/main" id="{74F6DD06-6530-1E79-0C1B-75DA5C4C8E47}"/>
              </a:ext>
            </a:extLst>
          </p:cNvPr>
          <p:cNvSpPr>
            <a:spLocks noGrp="1"/>
          </p:cNvSpPr>
          <p:nvPr>
            <p:ph type="sldNum" sz="quarter" idx="12"/>
          </p:nvPr>
        </p:nvSpPr>
        <p:spPr>
          <a:xfrm>
            <a:off x="8610600" y="6492240"/>
            <a:ext cx="2743200" cy="365125"/>
          </a:xfrm>
        </p:spPr>
        <p:txBody>
          <a:bodyPr>
            <a:normAutofit/>
          </a:bodyPr>
          <a:lstStyle/>
          <a:p>
            <a:pPr>
              <a:spcAft>
                <a:spcPts val="600"/>
              </a:spcAft>
            </a:pPr>
            <a:fld id="{285DC19C-03DA-4066-9FF7-D0BF1BC6D6F6}" type="slidenum">
              <a:rPr lang="ru-RU" smtClean="0"/>
              <a:pPr>
                <a:spcAft>
                  <a:spcPts val="600"/>
                </a:spcAft>
              </a:pPr>
              <a:t>30</a:t>
            </a:fld>
            <a:endParaRPr lang="ru-RU"/>
          </a:p>
        </p:txBody>
      </p:sp>
      <p:graphicFrame>
        <p:nvGraphicFramePr>
          <p:cNvPr id="6" name="Объект 5">
            <a:extLst>
              <a:ext uri="{FF2B5EF4-FFF2-40B4-BE49-F238E27FC236}">
                <a16:creationId xmlns:a16="http://schemas.microsoft.com/office/drawing/2014/main" id="{C23F904B-3780-F4F3-E54D-8703EDC6D7A6}"/>
              </a:ext>
            </a:extLst>
          </p:cNvPr>
          <p:cNvGraphicFramePr>
            <a:graphicFrameLocks noGrp="1"/>
          </p:cNvGraphicFramePr>
          <p:nvPr>
            <p:ph idx="1"/>
            <p:extLst>
              <p:ext uri="{D42A27DB-BD31-4B8C-83A1-F6EECF244321}">
                <p14:modId xmlns:p14="http://schemas.microsoft.com/office/powerpoint/2010/main" val="4163782414"/>
              </p:ext>
            </p:extLst>
          </p:nvPr>
        </p:nvGraphicFramePr>
        <p:xfrm>
          <a:off x="980802" y="2788817"/>
          <a:ext cx="10378440" cy="3430310"/>
        </p:xfrm>
        <a:graphic>
          <a:graphicData uri="http://schemas.openxmlformats.org/drawingml/2006/table">
            <a:tbl>
              <a:tblPr firstRow="1" bandRow="1">
                <a:tableStyleId>{5C22544A-7EE6-4342-B048-85BDC9FD1C3A}</a:tableStyleId>
              </a:tblPr>
              <a:tblGrid>
                <a:gridCol w="368808">
                  <a:extLst>
                    <a:ext uri="{9D8B030D-6E8A-4147-A177-3AD203B41FA5}">
                      <a16:colId xmlns:a16="http://schemas.microsoft.com/office/drawing/2014/main" val="2010777081"/>
                    </a:ext>
                  </a:extLst>
                </a:gridCol>
                <a:gridCol w="5410366">
                  <a:extLst>
                    <a:ext uri="{9D8B030D-6E8A-4147-A177-3AD203B41FA5}">
                      <a16:colId xmlns:a16="http://schemas.microsoft.com/office/drawing/2014/main" val="3050671831"/>
                    </a:ext>
                  </a:extLst>
                </a:gridCol>
                <a:gridCol w="4599266">
                  <a:extLst>
                    <a:ext uri="{9D8B030D-6E8A-4147-A177-3AD203B41FA5}">
                      <a16:colId xmlns:a16="http://schemas.microsoft.com/office/drawing/2014/main" val="2045352182"/>
                    </a:ext>
                  </a:extLst>
                </a:gridCol>
              </a:tblGrid>
              <a:tr h="336435">
                <a:tc>
                  <a:txBody>
                    <a:bodyPr/>
                    <a:lstStyle/>
                    <a:p>
                      <a:pPr>
                        <a:buNone/>
                      </a:pPr>
                      <a:r>
                        <a:rPr lang="ru-RU" sz="2000" dirty="0">
                          <a:solidFill>
                            <a:schemeClr val="tx1"/>
                          </a:solidFill>
                          <a:latin typeface="Times New Roman"/>
                        </a:rPr>
                        <a:t>№</a:t>
                      </a:r>
                    </a:p>
                  </a:txBody>
                  <a:tcPr marL="76462" marR="76462" marT="38231" marB="38231"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ru-RU" sz="2000" dirty="0">
                          <a:solidFill>
                            <a:schemeClr val="tx1"/>
                          </a:solidFill>
                          <a:latin typeface="Times New Roman"/>
                        </a:rPr>
                        <a:t> </a:t>
                      </a:r>
                      <a:r>
                        <a:rPr lang="ru-RU" sz="2000" err="1">
                          <a:solidFill>
                            <a:schemeClr val="tx1"/>
                          </a:solidFill>
                          <a:latin typeface="Times New Roman"/>
                        </a:rPr>
                        <a:t>Артықшылықтары</a:t>
                      </a:r>
                      <a:endParaRPr lang="ru-RU" sz="2000">
                        <a:solidFill>
                          <a:schemeClr val="tx1"/>
                        </a:solidFill>
                        <a:latin typeface="Times New Roman"/>
                      </a:endParaRPr>
                    </a:p>
                  </a:txBody>
                  <a:tcPr marL="76462" marR="76462" marT="38231" marB="38231"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ru-RU" sz="2000" err="1">
                          <a:solidFill>
                            <a:schemeClr val="tx1"/>
                          </a:solidFill>
                          <a:latin typeface="Times New Roman"/>
                        </a:rPr>
                        <a:t>Қиындықтар</a:t>
                      </a:r>
                      <a:r>
                        <a:rPr lang="ru-RU" sz="2000" dirty="0">
                          <a:solidFill>
                            <a:schemeClr val="tx1"/>
                          </a:solidFill>
                          <a:latin typeface="Times New Roman"/>
                        </a:rPr>
                        <a:t> мен </a:t>
                      </a:r>
                      <a:r>
                        <a:rPr lang="ru-RU" sz="2000" err="1">
                          <a:solidFill>
                            <a:schemeClr val="tx1"/>
                          </a:solidFill>
                          <a:latin typeface="Times New Roman"/>
                        </a:rPr>
                        <a:t>шектеулер</a:t>
                      </a:r>
                      <a:endParaRPr lang="ru-RU" sz="2000">
                        <a:solidFill>
                          <a:schemeClr val="tx1"/>
                        </a:solidFill>
                        <a:latin typeface="Times New Roman"/>
                      </a:endParaRPr>
                    </a:p>
                  </a:txBody>
                  <a:tcPr marL="76462" marR="76462" marT="38231" marB="38231"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15772913"/>
                  </a:ext>
                </a:extLst>
              </a:tr>
              <a:tr h="565822">
                <a:tc>
                  <a:txBody>
                    <a:bodyPr/>
                    <a:lstStyle/>
                    <a:p>
                      <a:pPr>
                        <a:buNone/>
                      </a:pPr>
                      <a:r>
                        <a:rPr lang="ru-RU" sz="2000" dirty="0">
                          <a:latin typeface="Times New Roman"/>
                        </a:rPr>
                        <a:t>1</a:t>
                      </a:r>
                    </a:p>
                  </a:txBody>
                  <a:tcPr marL="76462" marR="76462" marT="38231" marB="38231"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ru-RU" sz="2000" err="1">
                          <a:latin typeface="Times New Roman"/>
                        </a:rPr>
                        <a:t>Жоғары</a:t>
                      </a:r>
                      <a:r>
                        <a:rPr lang="ru-RU" sz="2000" dirty="0">
                          <a:latin typeface="Times New Roman"/>
                        </a:rPr>
                        <a:t> </a:t>
                      </a:r>
                      <a:r>
                        <a:rPr lang="ru-RU" sz="2000" err="1">
                          <a:latin typeface="Times New Roman"/>
                        </a:rPr>
                        <a:t>дәлдік</a:t>
                      </a:r>
                      <a:r>
                        <a:rPr lang="ru-RU" sz="2000" dirty="0">
                          <a:latin typeface="Times New Roman"/>
                        </a:rPr>
                        <a:t> пен </a:t>
                      </a:r>
                      <a:r>
                        <a:rPr lang="ru-RU" sz="2000" err="1">
                          <a:latin typeface="Times New Roman"/>
                        </a:rPr>
                        <a:t>тиімділік</a:t>
                      </a:r>
                      <a:endParaRPr lang="ru-RU" sz="2000" dirty="0" err="1">
                        <a:latin typeface="Times New Roman"/>
                      </a:endParaRPr>
                    </a:p>
                  </a:txBody>
                  <a:tcPr marL="76462" marR="76462" marT="38231" marB="38231"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ru-RU" sz="2000" err="1">
                          <a:latin typeface="Times New Roman"/>
                        </a:rPr>
                        <a:t>Өндіріс</a:t>
                      </a:r>
                      <a:r>
                        <a:rPr lang="ru-RU" sz="2000" dirty="0">
                          <a:latin typeface="Times New Roman"/>
                        </a:rPr>
                        <a:t> </a:t>
                      </a:r>
                      <a:r>
                        <a:rPr lang="ru-RU" sz="2000" err="1">
                          <a:latin typeface="Times New Roman"/>
                        </a:rPr>
                        <a:t>құны</a:t>
                      </a:r>
                      <a:r>
                        <a:rPr lang="ru-RU" sz="2000" dirty="0">
                          <a:latin typeface="Times New Roman"/>
                        </a:rPr>
                        <a:t> </a:t>
                      </a:r>
                      <a:r>
                        <a:rPr lang="ru-RU" sz="2000" err="1">
                          <a:latin typeface="Times New Roman"/>
                        </a:rPr>
                        <a:t>жоғары</a:t>
                      </a:r>
                      <a:r>
                        <a:rPr lang="ru-RU" sz="2000" dirty="0">
                          <a:latin typeface="Times New Roman"/>
                        </a:rPr>
                        <a:t> (технология мен </a:t>
                      </a:r>
                      <a:r>
                        <a:rPr lang="ru-RU" sz="2000" err="1">
                          <a:latin typeface="Times New Roman"/>
                        </a:rPr>
                        <a:t>құрал-жабдық</a:t>
                      </a:r>
                      <a:r>
                        <a:rPr lang="ru-RU" sz="2000" dirty="0">
                          <a:latin typeface="Times New Roman"/>
                        </a:rPr>
                        <a:t> </a:t>
                      </a:r>
                      <a:r>
                        <a:rPr lang="ru-RU" sz="2000" err="1">
                          <a:latin typeface="Times New Roman"/>
                        </a:rPr>
                        <a:t>қымбат</a:t>
                      </a:r>
                      <a:r>
                        <a:rPr lang="ru-RU" sz="2000" dirty="0">
                          <a:latin typeface="Times New Roman"/>
                        </a:rPr>
                        <a:t>)</a:t>
                      </a:r>
                    </a:p>
                  </a:txBody>
                  <a:tcPr marL="76462" marR="76462" marT="38231" marB="38231"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806137257"/>
                  </a:ext>
                </a:extLst>
              </a:tr>
              <a:tr h="795209">
                <a:tc>
                  <a:txBody>
                    <a:bodyPr/>
                    <a:lstStyle/>
                    <a:p>
                      <a:pPr>
                        <a:buNone/>
                      </a:pPr>
                      <a:r>
                        <a:rPr lang="ru-RU" sz="2000" dirty="0">
                          <a:latin typeface="Times New Roman"/>
                        </a:rPr>
                        <a:t>2</a:t>
                      </a:r>
                    </a:p>
                  </a:txBody>
                  <a:tcPr marL="76462" marR="76462" marT="38231" marB="38231"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ru-RU" sz="2000" err="1">
                          <a:latin typeface="Times New Roman"/>
                        </a:rPr>
                        <a:t>Ағзаға</a:t>
                      </a:r>
                      <a:r>
                        <a:rPr lang="ru-RU" sz="2000" dirty="0">
                          <a:latin typeface="Times New Roman"/>
                        </a:rPr>
                        <a:t> </a:t>
                      </a:r>
                      <a:r>
                        <a:rPr lang="ru-RU" sz="2000" err="1">
                          <a:latin typeface="Times New Roman"/>
                        </a:rPr>
                        <a:t>жақсы</a:t>
                      </a:r>
                      <a:r>
                        <a:rPr lang="ru-RU" sz="2000" dirty="0">
                          <a:latin typeface="Times New Roman"/>
                        </a:rPr>
                        <a:t> </a:t>
                      </a:r>
                      <a:r>
                        <a:rPr lang="ru-RU" sz="2000" err="1">
                          <a:latin typeface="Times New Roman"/>
                        </a:rPr>
                        <a:t>сіңірілуі</a:t>
                      </a:r>
                      <a:r>
                        <a:rPr lang="ru-RU" sz="2000" dirty="0">
                          <a:latin typeface="Times New Roman"/>
                        </a:rPr>
                        <a:t> </a:t>
                      </a:r>
                      <a:r>
                        <a:rPr lang="ru-RU" sz="2000" err="1">
                          <a:latin typeface="Times New Roman"/>
                        </a:rPr>
                        <a:t>және</a:t>
                      </a:r>
                      <a:r>
                        <a:rPr lang="ru-RU" sz="2000" dirty="0">
                          <a:latin typeface="Times New Roman"/>
                        </a:rPr>
                        <a:t> </a:t>
                      </a:r>
                      <a:r>
                        <a:rPr lang="ru-RU" sz="2000" err="1">
                          <a:latin typeface="Times New Roman"/>
                        </a:rPr>
                        <a:t>иммундық</a:t>
                      </a:r>
                      <a:r>
                        <a:rPr lang="ru-RU" sz="2000" dirty="0">
                          <a:latin typeface="Times New Roman"/>
                        </a:rPr>
                        <a:t> </a:t>
                      </a:r>
                      <a:r>
                        <a:rPr lang="ru-RU" sz="2000" err="1">
                          <a:latin typeface="Times New Roman"/>
                        </a:rPr>
                        <a:t>сәйкестік</a:t>
                      </a:r>
                      <a:endParaRPr lang="ru-RU" sz="2000" dirty="0" err="1">
                        <a:latin typeface="Times New Roman"/>
                      </a:endParaRPr>
                    </a:p>
                  </a:txBody>
                  <a:tcPr marL="76462" marR="76462" marT="38231" marB="38231"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ru-RU" sz="2000" err="1">
                          <a:latin typeface="Times New Roman"/>
                        </a:rPr>
                        <a:t>Сақтау</a:t>
                      </a:r>
                      <a:r>
                        <a:rPr lang="ru-RU" sz="2000" dirty="0">
                          <a:latin typeface="Times New Roman"/>
                        </a:rPr>
                        <a:t> мен </a:t>
                      </a:r>
                      <a:r>
                        <a:rPr lang="ru-RU" sz="2000" err="1">
                          <a:latin typeface="Times New Roman"/>
                        </a:rPr>
                        <a:t>тасымалдаудың</a:t>
                      </a:r>
                      <a:r>
                        <a:rPr lang="ru-RU" sz="2000" dirty="0">
                          <a:latin typeface="Times New Roman"/>
                        </a:rPr>
                        <a:t> </a:t>
                      </a:r>
                      <a:r>
                        <a:rPr lang="ru-RU" sz="2000" err="1">
                          <a:latin typeface="Times New Roman"/>
                        </a:rPr>
                        <a:t>күрделілігі</a:t>
                      </a:r>
                      <a:r>
                        <a:rPr lang="ru-RU" sz="2000" dirty="0">
                          <a:latin typeface="Times New Roman"/>
                        </a:rPr>
                        <a:t> (</a:t>
                      </a:r>
                      <a:r>
                        <a:rPr lang="ru-RU" sz="2000" err="1">
                          <a:latin typeface="Times New Roman"/>
                        </a:rPr>
                        <a:t>мысалы</a:t>
                      </a:r>
                      <a:r>
                        <a:rPr lang="ru-RU" sz="2000" dirty="0">
                          <a:latin typeface="Times New Roman"/>
                        </a:rPr>
                        <a:t>, </a:t>
                      </a:r>
                      <a:r>
                        <a:rPr lang="ru-RU" sz="2000" err="1">
                          <a:latin typeface="Times New Roman"/>
                        </a:rPr>
                        <a:t>температураны</a:t>
                      </a:r>
                      <a:r>
                        <a:rPr lang="ru-RU" sz="2000" dirty="0">
                          <a:latin typeface="Times New Roman"/>
                        </a:rPr>
                        <a:t> </a:t>
                      </a:r>
                      <a:r>
                        <a:rPr lang="ru-RU" sz="2000" err="1">
                          <a:latin typeface="Times New Roman"/>
                        </a:rPr>
                        <a:t>тұрақты</a:t>
                      </a:r>
                      <a:r>
                        <a:rPr lang="ru-RU" sz="2000" dirty="0">
                          <a:latin typeface="Times New Roman"/>
                        </a:rPr>
                        <a:t> </a:t>
                      </a:r>
                      <a:r>
                        <a:rPr lang="ru-RU" sz="2000" err="1">
                          <a:latin typeface="Times New Roman"/>
                        </a:rPr>
                        <a:t>сақтау</a:t>
                      </a:r>
                      <a:r>
                        <a:rPr lang="ru-RU" sz="2000" dirty="0">
                          <a:latin typeface="Times New Roman"/>
                        </a:rPr>
                        <a:t> </a:t>
                      </a:r>
                      <a:r>
                        <a:rPr lang="ru-RU" sz="2000" err="1">
                          <a:latin typeface="Times New Roman"/>
                        </a:rPr>
                        <a:t>қажеттілігі</a:t>
                      </a:r>
                      <a:r>
                        <a:rPr lang="ru-RU" sz="2000" dirty="0">
                          <a:latin typeface="Times New Roman"/>
                        </a:rPr>
                        <a:t>)</a:t>
                      </a:r>
                    </a:p>
                  </a:txBody>
                  <a:tcPr marL="76462" marR="76462" marT="38231" marB="38231"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877967787"/>
                  </a:ext>
                </a:extLst>
              </a:tr>
              <a:tr h="565822">
                <a:tc>
                  <a:txBody>
                    <a:bodyPr/>
                    <a:lstStyle/>
                    <a:p>
                      <a:pPr>
                        <a:buNone/>
                      </a:pPr>
                      <a:r>
                        <a:rPr lang="ru-RU" sz="2000" dirty="0">
                          <a:latin typeface="Times New Roman"/>
                        </a:rPr>
                        <a:t>3</a:t>
                      </a:r>
                    </a:p>
                  </a:txBody>
                  <a:tcPr marL="76462" marR="76462" marT="38231" marB="38231"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ru-RU" sz="2000" err="1">
                          <a:latin typeface="Times New Roman"/>
                        </a:rPr>
                        <a:t>Қымбат</a:t>
                      </a:r>
                      <a:r>
                        <a:rPr lang="ru-RU" sz="2000" dirty="0">
                          <a:latin typeface="Times New Roman"/>
                        </a:rPr>
                        <a:t> </a:t>
                      </a:r>
                      <a:r>
                        <a:rPr lang="ru-RU" sz="2000" err="1">
                          <a:latin typeface="Times New Roman"/>
                        </a:rPr>
                        <a:t>немесе</a:t>
                      </a:r>
                      <a:r>
                        <a:rPr lang="ru-RU" sz="2000" dirty="0">
                          <a:latin typeface="Times New Roman"/>
                        </a:rPr>
                        <a:t> </a:t>
                      </a:r>
                      <a:r>
                        <a:rPr lang="ru-RU" sz="2000" err="1">
                          <a:latin typeface="Times New Roman"/>
                        </a:rPr>
                        <a:t>тапшы</a:t>
                      </a:r>
                      <a:r>
                        <a:rPr lang="ru-RU" sz="2000" dirty="0">
                          <a:latin typeface="Times New Roman"/>
                        </a:rPr>
                        <a:t> </a:t>
                      </a:r>
                      <a:r>
                        <a:rPr lang="ru-RU" sz="2000" err="1">
                          <a:latin typeface="Times New Roman"/>
                        </a:rPr>
                        <a:t>шикізатты</a:t>
                      </a:r>
                      <a:r>
                        <a:rPr lang="ru-RU" sz="2000" dirty="0">
                          <a:latin typeface="Times New Roman"/>
                        </a:rPr>
                        <a:t> </a:t>
                      </a:r>
                      <a:r>
                        <a:rPr lang="ru-RU" sz="2000" err="1">
                          <a:latin typeface="Times New Roman"/>
                        </a:rPr>
                        <a:t>алмастыра</a:t>
                      </a:r>
                      <a:r>
                        <a:rPr lang="ru-RU" sz="2000" dirty="0">
                          <a:latin typeface="Times New Roman"/>
                        </a:rPr>
                        <a:t> </a:t>
                      </a:r>
                      <a:r>
                        <a:rPr lang="ru-RU" sz="2000" err="1">
                          <a:latin typeface="Times New Roman"/>
                        </a:rPr>
                        <a:t>алады</a:t>
                      </a:r>
                      <a:endParaRPr lang="ru-RU" sz="2000" dirty="0" err="1">
                        <a:latin typeface="Times New Roman"/>
                      </a:endParaRPr>
                    </a:p>
                  </a:txBody>
                  <a:tcPr marL="76462" marR="76462" marT="38231" marB="38231"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ru-RU" sz="2000" err="1">
                          <a:latin typeface="Times New Roman"/>
                        </a:rPr>
                        <a:t>Кейбір</a:t>
                      </a:r>
                      <a:r>
                        <a:rPr lang="ru-RU" sz="2000" dirty="0">
                          <a:latin typeface="Times New Roman"/>
                        </a:rPr>
                        <a:t> </a:t>
                      </a:r>
                      <a:r>
                        <a:rPr lang="ru-RU" sz="2000" err="1">
                          <a:latin typeface="Times New Roman"/>
                        </a:rPr>
                        <a:t>рекомбинантты</a:t>
                      </a:r>
                      <a:r>
                        <a:rPr lang="ru-RU" sz="2000" dirty="0">
                          <a:latin typeface="Times New Roman"/>
                        </a:rPr>
                        <a:t> </a:t>
                      </a:r>
                      <a:r>
                        <a:rPr lang="ru-RU" sz="2000" err="1">
                          <a:latin typeface="Times New Roman"/>
                        </a:rPr>
                        <a:t>ақуыздарда</a:t>
                      </a:r>
                      <a:r>
                        <a:rPr lang="ru-RU" sz="2000" dirty="0">
                          <a:latin typeface="Times New Roman"/>
                        </a:rPr>
                        <a:t> </a:t>
                      </a:r>
                      <a:r>
                        <a:rPr lang="ru-RU" sz="2000" err="1">
                          <a:latin typeface="Times New Roman"/>
                        </a:rPr>
                        <a:t>иммуногенділік</a:t>
                      </a:r>
                      <a:r>
                        <a:rPr lang="ru-RU" sz="2000" dirty="0">
                          <a:latin typeface="Times New Roman"/>
                        </a:rPr>
                        <a:t> </a:t>
                      </a:r>
                      <a:r>
                        <a:rPr lang="ru-RU" sz="2000" err="1">
                          <a:latin typeface="Times New Roman"/>
                        </a:rPr>
                        <a:t>байқалуы</a:t>
                      </a:r>
                      <a:r>
                        <a:rPr lang="ru-RU" sz="2000" dirty="0">
                          <a:latin typeface="Times New Roman"/>
                        </a:rPr>
                        <a:t> </a:t>
                      </a:r>
                      <a:r>
                        <a:rPr lang="ru-RU" sz="2000" err="1">
                          <a:latin typeface="Times New Roman"/>
                        </a:rPr>
                        <a:t>мүмкін</a:t>
                      </a:r>
                      <a:endParaRPr lang="ru-RU" sz="2000" dirty="0" err="1">
                        <a:latin typeface="Times New Roman"/>
                      </a:endParaRPr>
                    </a:p>
                  </a:txBody>
                  <a:tcPr marL="76462" marR="76462" marT="38231" marB="38231"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805136499"/>
                  </a:ext>
                </a:extLst>
              </a:tr>
              <a:tr h="565822">
                <a:tc>
                  <a:txBody>
                    <a:bodyPr/>
                    <a:lstStyle/>
                    <a:p>
                      <a:pPr>
                        <a:buNone/>
                      </a:pPr>
                      <a:r>
                        <a:rPr lang="ru-RU" sz="2000" dirty="0">
                          <a:latin typeface="Times New Roman"/>
                        </a:rPr>
                        <a:t>4</a:t>
                      </a:r>
                    </a:p>
                  </a:txBody>
                  <a:tcPr marL="76462" marR="76462" marT="38231" marB="38231"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ru-RU" sz="2000" dirty="0">
                          <a:latin typeface="Times New Roman"/>
                        </a:rPr>
                        <a:t>Жеке </a:t>
                      </a:r>
                      <a:r>
                        <a:rPr lang="ru-RU" sz="2000" err="1">
                          <a:latin typeface="Times New Roman"/>
                        </a:rPr>
                        <a:t>медицинаға</a:t>
                      </a:r>
                      <a:r>
                        <a:rPr lang="ru-RU" sz="2000" dirty="0">
                          <a:latin typeface="Times New Roman"/>
                        </a:rPr>
                        <a:t> </a:t>
                      </a:r>
                      <a:r>
                        <a:rPr lang="ru-RU" sz="2000" err="1">
                          <a:latin typeface="Times New Roman"/>
                        </a:rPr>
                        <a:t>жол</a:t>
                      </a:r>
                      <a:r>
                        <a:rPr lang="ru-RU" sz="2000" dirty="0">
                          <a:latin typeface="Times New Roman"/>
                        </a:rPr>
                        <a:t> </a:t>
                      </a:r>
                      <a:r>
                        <a:rPr lang="ru-RU" sz="2000" err="1">
                          <a:latin typeface="Times New Roman"/>
                        </a:rPr>
                        <a:t>ашады</a:t>
                      </a:r>
                      <a:r>
                        <a:rPr lang="ru-RU" sz="2000" dirty="0">
                          <a:latin typeface="Times New Roman"/>
                        </a:rPr>
                        <a:t> (</a:t>
                      </a:r>
                      <a:r>
                        <a:rPr lang="ru-RU" sz="2000" err="1">
                          <a:latin typeface="Times New Roman"/>
                        </a:rPr>
                        <a:t>мысалы</a:t>
                      </a:r>
                      <a:r>
                        <a:rPr lang="ru-RU" sz="2000" dirty="0">
                          <a:latin typeface="Times New Roman"/>
                        </a:rPr>
                        <a:t>, </a:t>
                      </a:r>
                      <a:r>
                        <a:rPr lang="ru-RU" sz="2000" err="1">
                          <a:latin typeface="Times New Roman"/>
                        </a:rPr>
                        <a:t>генетикалық</a:t>
                      </a:r>
                      <a:r>
                        <a:rPr lang="ru-RU" sz="2000" dirty="0">
                          <a:latin typeface="Times New Roman"/>
                        </a:rPr>
                        <a:t> </a:t>
                      </a:r>
                      <a:r>
                        <a:rPr lang="ru-RU" sz="2000" err="1">
                          <a:latin typeface="Times New Roman"/>
                        </a:rPr>
                        <a:t>бейімделу</a:t>
                      </a:r>
                      <a:r>
                        <a:rPr lang="ru-RU" sz="2000" dirty="0">
                          <a:latin typeface="Times New Roman"/>
                        </a:rPr>
                        <a:t>)</a:t>
                      </a:r>
                    </a:p>
                  </a:txBody>
                  <a:tcPr marL="76462" marR="76462" marT="38231" marB="38231"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ru-RU" sz="2000" dirty="0" err="1">
                          <a:latin typeface="Times New Roman"/>
                        </a:rPr>
                        <a:t>Этикалық</a:t>
                      </a:r>
                      <a:r>
                        <a:rPr lang="ru-RU" sz="2000" dirty="0">
                          <a:latin typeface="Times New Roman"/>
                        </a:rPr>
                        <a:t> </a:t>
                      </a:r>
                      <a:r>
                        <a:rPr lang="ru-RU" sz="2000" dirty="0" err="1">
                          <a:latin typeface="Times New Roman"/>
                        </a:rPr>
                        <a:t>мәселелер</a:t>
                      </a:r>
                      <a:r>
                        <a:rPr lang="ru-RU" sz="2000" dirty="0">
                          <a:latin typeface="Times New Roman"/>
                        </a:rPr>
                        <a:t> (</a:t>
                      </a:r>
                      <a:r>
                        <a:rPr lang="ru-RU" sz="2000" dirty="0" err="1">
                          <a:latin typeface="Times New Roman"/>
                        </a:rPr>
                        <a:t>мысалы</a:t>
                      </a:r>
                      <a:r>
                        <a:rPr lang="ru-RU" sz="2000" dirty="0">
                          <a:latin typeface="Times New Roman"/>
                        </a:rPr>
                        <a:t>, адам </a:t>
                      </a:r>
                      <a:r>
                        <a:rPr lang="ru-RU" sz="2000" dirty="0" err="1">
                          <a:latin typeface="Times New Roman"/>
                        </a:rPr>
                        <a:t>генін</a:t>
                      </a:r>
                      <a:r>
                        <a:rPr lang="ru-RU" sz="2000" dirty="0">
                          <a:latin typeface="Times New Roman"/>
                        </a:rPr>
                        <a:t> </a:t>
                      </a:r>
                      <a:r>
                        <a:rPr lang="ru-RU" sz="2000" dirty="0" err="1">
                          <a:latin typeface="Times New Roman"/>
                        </a:rPr>
                        <a:t>қолдану</a:t>
                      </a:r>
                      <a:r>
                        <a:rPr lang="ru-RU" sz="2000" dirty="0">
                          <a:latin typeface="Times New Roman"/>
                        </a:rPr>
                        <a:t>, </a:t>
                      </a:r>
                      <a:r>
                        <a:rPr lang="ru-RU" sz="2000" dirty="0" err="1">
                          <a:latin typeface="Times New Roman"/>
                        </a:rPr>
                        <a:t>трансгенді</a:t>
                      </a:r>
                      <a:r>
                        <a:rPr lang="ru-RU" sz="2000" dirty="0">
                          <a:latin typeface="Times New Roman"/>
                        </a:rPr>
                        <a:t> </a:t>
                      </a:r>
                      <a:r>
                        <a:rPr lang="ru-RU" sz="2000" dirty="0" err="1">
                          <a:latin typeface="Times New Roman"/>
                        </a:rPr>
                        <a:t>организмдер</a:t>
                      </a:r>
                      <a:r>
                        <a:rPr lang="ru-RU" sz="2000" dirty="0">
                          <a:latin typeface="Times New Roman"/>
                        </a:rPr>
                        <a:t>)</a:t>
                      </a:r>
                    </a:p>
                  </a:txBody>
                  <a:tcPr marL="76462" marR="76462" marT="38231" marB="38231"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4229924693"/>
                  </a:ext>
                </a:extLst>
              </a:tr>
            </a:tbl>
          </a:graphicData>
        </a:graphic>
      </p:graphicFrame>
    </p:spTree>
    <p:extLst>
      <p:ext uri="{BB962C8B-B14F-4D97-AF65-F5344CB8AC3E}">
        <p14:creationId xmlns:p14="http://schemas.microsoft.com/office/powerpoint/2010/main" val="958100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3D56D412-1DC7-E1B2-0969-033734FD4364}"/>
              </a:ext>
            </a:extLst>
          </p:cNvPr>
          <p:cNvSpPr>
            <a:spLocks noGrp="1"/>
          </p:cNvSpPr>
          <p:nvPr>
            <p:ph type="title"/>
          </p:nvPr>
        </p:nvSpPr>
        <p:spPr>
          <a:xfrm>
            <a:off x="640080" y="325369"/>
            <a:ext cx="4368602" cy="1956841"/>
          </a:xfrm>
        </p:spPr>
        <p:txBody>
          <a:bodyPr anchor="b">
            <a:normAutofit/>
          </a:bodyPr>
          <a:lstStyle/>
          <a:p>
            <a:r>
              <a:rPr lang="ru-RU" sz="5400" b="1" i="1">
                <a:latin typeface="Times New Roman"/>
                <a:ea typeface="+mj-lt"/>
                <a:cs typeface="+mj-lt"/>
              </a:rPr>
              <a:t>Қорытынды</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Объект 6">
            <a:extLst>
              <a:ext uri="{FF2B5EF4-FFF2-40B4-BE49-F238E27FC236}">
                <a16:creationId xmlns:a16="http://schemas.microsoft.com/office/drawing/2014/main" id="{D966F27E-9A74-6DA8-8896-9D9CD0AA51B5}"/>
              </a:ext>
            </a:extLst>
          </p:cNvPr>
          <p:cNvSpPr>
            <a:spLocks noGrp="1"/>
          </p:cNvSpPr>
          <p:nvPr>
            <p:ph idx="1"/>
          </p:nvPr>
        </p:nvSpPr>
        <p:spPr>
          <a:xfrm>
            <a:off x="154492" y="2857958"/>
            <a:ext cx="5155000" cy="3320668"/>
          </a:xfrm>
        </p:spPr>
        <p:txBody>
          <a:bodyPr vert="horz" lIns="91440" tIns="45720" rIns="91440" bIns="45720" rtlCol="0" anchor="t">
            <a:normAutofit fontScale="70000" lnSpcReduction="20000"/>
          </a:bodyPr>
          <a:lstStyle/>
          <a:p>
            <a:pPr marL="0" indent="0" algn="just">
              <a:buNone/>
            </a:pPr>
            <a:br>
              <a:rPr lang="en-US" sz="1700" dirty="0"/>
            </a:br>
            <a:endParaRPr lang="ru-RU" sz="2000">
              <a:latin typeface="Times New Roman"/>
              <a:cs typeface="Times New Roman"/>
            </a:endParaRPr>
          </a:p>
          <a:p>
            <a:pPr algn="just"/>
            <a:r>
              <a:rPr lang="ru-RU" sz="2000" err="1">
                <a:latin typeface="Times New Roman"/>
                <a:ea typeface="+mn-lt"/>
                <a:cs typeface="+mn-lt"/>
              </a:rPr>
              <a:t>Биологиялық</a:t>
            </a:r>
            <a:r>
              <a:rPr lang="ru-RU" sz="2000" dirty="0">
                <a:latin typeface="Times New Roman"/>
                <a:ea typeface="+mn-lt"/>
                <a:cs typeface="+mn-lt"/>
              </a:rPr>
              <a:t> </a:t>
            </a:r>
            <a:r>
              <a:rPr lang="ru-RU" sz="2000" err="1">
                <a:latin typeface="Times New Roman"/>
                <a:ea typeface="+mn-lt"/>
                <a:cs typeface="+mn-lt"/>
              </a:rPr>
              <a:t>нысандар</a:t>
            </a:r>
            <a:r>
              <a:rPr lang="ru-RU" sz="2000">
                <a:latin typeface="Times New Roman"/>
                <a:ea typeface="+mn-lt"/>
                <a:cs typeface="+mn-lt"/>
              </a:rPr>
              <a:t> — биотехнологиялық өндірістің негізі. Оларды мутагенез, селекция, жасушалық және генетикалық инженерия әдістері арқылы жетілдіру өнімділікті арттырып, жаңа пайдалы қасиеттер алуға мүмкіндік береді.</a:t>
            </a:r>
            <a:endParaRPr lang="ru-RU" sz="2000">
              <a:latin typeface="Times New Roman"/>
              <a:ea typeface="+mn-lt"/>
              <a:cs typeface="Times New Roman"/>
            </a:endParaRPr>
          </a:p>
          <a:p>
            <a:pPr algn="just"/>
            <a:r>
              <a:rPr lang="ru-RU" sz="2000" err="1">
                <a:latin typeface="Times New Roman"/>
                <a:ea typeface="+mn-lt"/>
                <a:cs typeface="+mn-lt"/>
              </a:rPr>
              <a:t>Дәрілік</a:t>
            </a:r>
            <a:r>
              <a:rPr lang="ru-RU" sz="2000" dirty="0">
                <a:latin typeface="Times New Roman"/>
                <a:ea typeface="+mn-lt"/>
                <a:cs typeface="+mn-lt"/>
              </a:rPr>
              <a:t> </a:t>
            </a:r>
            <a:r>
              <a:rPr lang="ru-RU" sz="2000" err="1">
                <a:latin typeface="Times New Roman"/>
                <a:ea typeface="+mn-lt"/>
                <a:cs typeface="+mn-lt"/>
              </a:rPr>
              <a:t>заттардың</a:t>
            </a:r>
            <a:r>
              <a:rPr lang="ru-RU" sz="2000" dirty="0">
                <a:latin typeface="Times New Roman"/>
                <a:ea typeface="+mn-lt"/>
                <a:cs typeface="+mn-lt"/>
              </a:rPr>
              <a:t> </a:t>
            </a:r>
            <a:r>
              <a:rPr lang="ru-RU" sz="2000" err="1">
                <a:latin typeface="Times New Roman"/>
                <a:ea typeface="+mn-lt"/>
                <a:cs typeface="+mn-lt"/>
              </a:rPr>
              <a:t>биотехнологиясы</a:t>
            </a:r>
            <a:r>
              <a:rPr lang="ru-RU" sz="2000">
                <a:latin typeface="Times New Roman"/>
                <a:ea typeface="+mn-lt"/>
                <a:cs typeface="+mn-lt"/>
              </a:rPr>
              <a:t> — медицинада кеңінен қолданылатын заманауи бағыт. Ол арқылы рекомбинантты ақуыздар, вакциналар, антиденелер және басқа да тиімді дәрілер жасалады. Бұл өнімдердің тиімділігі жоғары әрі адам ағзасына үйлесімді.</a:t>
            </a:r>
            <a:endParaRPr lang="ru-RU" sz="2000">
              <a:latin typeface="Times New Roman"/>
              <a:cs typeface="Times New Roman"/>
            </a:endParaRPr>
          </a:p>
          <a:p>
            <a:pPr algn="just"/>
            <a:r>
              <a:rPr lang="ru-RU" sz="2000" err="1">
                <a:latin typeface="Times New Roman"/>
                <a:ea typeface="+mn-lt"/>
                <a:cs typeface="+mn-lt"/>
              </a:rPr>
              <a:t>Кейбір</a:t>
            </a:r>
            <a:r>
              <a:rPr lang="ru-RU" sz="2000" dirty="0">
                <a:latin typeface="Times New Roman"/>
                <a:ea typeface="+mn-lt"/>
                <a:cs typeface="+mn-lt"/>
              </a:rPr>
              <a:t> </a:t>
            </a:r>
            <a:r>
              <a:rPr lang="ru-RU" sz="2000" err="1">
                <a:latin typeface="Times New Roman"/>
                <a:ea typeface="+mn-lt"/>
                <a:cs typeface="+mn-lt"/>
              </a:rPr>
              <a:t>қиындықтарға</a:t>
            </a:r>
            <a:r>
              <a:rPr lang="ru-RU" sz="2000" dirty="0">
                <a:latin typeface="Times New Roman"/>
                <a:ea typeface="+mn-lt"/>
                <a:cs typeface="+mn-lt"/>
              </a:rPr>
              <a:t> </a:t>
            </a:r>
            <a:r>
              <a:rPr lang="ru-RU" sz="2000" err="1">
                <a:latin typeface="Times New Roman"/>
                <a:ea typeface="+mn-lt"/>
                <a:cs typeface="+mn-lt"/>
              </a:rPr>
              <a:t>қарамастан</a:t>
            </a:r>
            <a:r>
              <a:rPr lang="ru-RU" sz="2000" dirty="0">
                <a:latin typeface="Times New Roman"/>
                <a:ea typeface="+mn-lt"/>
                <a:cs typeface="+mn-lt"/>
              </a:rPr>
              <a:t> (</a:t>
            </a:r>
            <a:r>
              <a:rPr lang="ru-RU" sz="2000" err="1">
                <a:latin typeface="Times New Roman"/>
                <a:ea typeface="+mn-lt"/>
                <a:cs typeface="+mn-lt"/>
              </a:rPr>
              <a:t>өндіріс</a:t>
            </a:r>
            <a:r>
              <a:rPr lang="ru-RU" sz="2000" dirty="0">
                <a:latin typeface="Times New Roman"/>
                <a:ea typeface="+mn-lt"/>
                <a:cs typeface="+mn-lt"/>
              </a:rPr>
              <a:t> </a:t>
            </a:r>
            <a:r>
              <a:rPr lang="ru-RU" sz="2000" err="1">
                <a:latin typeface="Times New Roman"/>
                <a:ea typeface="+mn-lt"/>
                <a:cs typeface="+mn-lt"/>
              </a:rPr>
              <a:t>қымбаттығы</a:t>
            </a:r>
            <a:r>
              <a:rPr lang="ru-RU" sz="2000" dirty="0">
                <a:latin typeface="Times New Roman"/>
                <a:ea typeface="+mn-lt"/>
                <a:cs typeface="+mn-lt"/>
              </a:rPr>
              <a:t>, </a:t>
            </a:r>
            <a:r>
              <a:rPr lang="ru-RU" sz="2000" err="1">
                <a:latin typeface="Times New Roman"/>
                <a:ea typeface="+mn-lt"/>
                <a:cs typeface="+mn-lt"/>
              </a:rPr>
              <a:t>сақтау</a:t>
            </a:r>
            <a:r>
              <a:rPr lang="ru-RU" sz="2000" dirty="0">
                <a:latin typeface="Times New Roman"/>
                <a:ea typeface="+mn-lt"/>
                <a:cs typeface="+mn-lt"/>
              </a:rPr>
              <a:t> </a:t>
            </a:r>
            <a:r>
              <a:rPr lang="ru-RU" sz="2000" err="1">
                <a:latin typeface="Times New Roman"/>
                <a:ea typeface="+mn-lt"/>
                <a:cs typeface="+mn-lt"/>
              </a:rPr>
              <a:t>шарттары</a:t>
            </a:r>
            <a:r>
              <a:rPr lang="ru-RU" sz="2000" dirty="0">
                <a:latin typeface="Times New Roman"/>
                <a:ea typeface="+mn-lt"/>
                <a:cs typeface="+mn-lt"/>
              </a:rPr>
              <a:t>, биоэтика), биотехнология — </a:t>
            </a:r>
            <a:r>
              <a:rPr lang="ru-RU" sz="2000" err="1">
                <a:latin typeface="Times New Roman"/>
                <a:ea typeface="+mn-lt"/>
                <a:cs typeface="+mn-lt"/>
              </a:rPr>
              <a:t>медицинаның</a:t>
            </a:r>
            <a:r>
              <a:rPr lang="ru-RU" sz="2000" dirty="0">
                <a:latin typeface="Times New Roman"/>
                <a:ea typeface="+mn-lt"/>
                <a:cs typeface="+mn-lt"/>
              </a:rPr>
              <a:t> </a:t>
            </a:r>
            <a:r>
              <a:rPr lang="ru-RU" sz="2000" err="1">
                <a:latin typeface="Times New Roman"/>
                <a:ea typeface="+mn-lt"/>
                <a:cs typeface="+mn-lt"/>
              </a:rPr>
              <a:t>болашағы</a:t>
            </a:r>
            <a:r>
              <a:rPr lang="ru-RU" sz="2000" dirty="0">
                <a:latin typeface="Times New Roman"/>
                <a:ea typeface="+mn-lt"/>
                <a:cs typeface="+mn-lt"/>
              </a:rPr>
              <a:t> мен даму </a:t>
            </a:r>
            <a:r>
              <a:rPr lang="ru-RU" sz="2000" err="1">
                <a:latin typeface="Times New Roman"/>
                <a:ea typeface="+mn-lt"/>
                <a:cs typeface="+mn-lt"/>
              </a:rPr>
              <a:t>кепілі</a:t>
            </a:r>
            <a:r>
              <a:rPr lang="ru-RU" sz="2000" dirty="0">
                <a:latin typeface="Times New Roman"/>
                <a:ea typeface="+mn-lt"/>
                <a:cs typeface="+mn-lt"/>
              </a:rPr>
              <a:t>.</a:t>
            </a:r>
            <a:endParaRPr lang="ru-RU" dirty="0">
              <a:latin typeface="Times New Roman"/>
            </a:endParaRPr>
          </a:p>
          <a:p>
            <a:pPr marL="0" indent="0">
              <a:buNone/>
            </a:pPr>
            <a:endParaRPr lang="ru-RU" sz="1700">
              <a:latin typeface="Aptos" panose="020B0004020202020204"/>
              <a:cs typeface="Times New Roman"/>
            </a:endParaRPr>
          </a:p>
        </p:txBody>
      </p:sp>
      <p:pic>
        <p:nvPicPr>
          <p:cNvPr id="8" name="Рисунок 7" descr="Фармация - это... Интернет-аптека &quot;Фармация&quot; (Красноярск): описание ...">
            <a:extLst>
              <a:ext uri="{FF2B5EF4-FFF2-40B4-BE49-F238E27FC236}">
                <a16:creationId xmlns:a16="http://schemas.microsoft.com/office/drawing/2014/main" id="{2772643E-6DF1-EE1D-1E5C-15485B4F1D8B}"/>
              </a:ext>
            </a:extLst>
          </p:cNvPr>
          <p:cNvPicPr>
            <a:picLocks noChangeAspect="1"/>
          </p:cNvPicPr>
          <p:nvPr/>
        </p:nvPicPr>
        <p:blipFill>
          <a:blip r:embed="rId2"/>
          <a:srcRect t="30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Номер слайда 3">
            <a:extLst>
              <a:ext uri="{FF2B5EF4-FFF2-40B4-BE49-F238E27FC236}">
                <a16:creationId xmlns:a16="http://schemas.microsoft.com/office/drawing/2014/main" id="{33189D52-1982-CA1D-C707-D70D144337D3}"/>
              </a:ext>
            </a:extLst>
          </p:cNvPr>
          <p:cNvSpPr>
            <a:spLocks noGrp="1"/>
          </p:cNvSpPr>
          <p:nvPr>
            <p:ph type="sldNum" sz="quarter" idx="12"/>
          </p:nvPr>
        </p:nvSpPr>
        <p:spPr>
          <a:xfrm>
            <a:off x="10439400" y="6356350"/>
            <a:ext cx="914400" cy="365125"/>
          </a:xfrm>
        </p:spPr>
        <p:txBody>
          <a:bodyPr>
            <a:normAutofit/>
          </a:bodyPr>
          <a:lstStyle/>
          <a:p>
            <a:pPr>
              <a:spcAft>
                <a:spcPts val="600"/>
              </a:spcAft>
            </a:pPr>
            <a:fld id="{285DC19C-03DA-4066-9FF7-D0BF1BC6D6F6}" type="slidenum">
              <a:rPr lang="ru-RU">
                <a:solidFill>
                  <a:srgbClr val="FFFFFF"/>
                </a:solidFill>
              </a:rPr>
              <a:pPr>
                <a:spcAft>
                  <a:spcPts val="600"/>
                </a:spcAft>
              </a:pPr>
              <a:t>31</a:t>
            </a:fld>
            <a:endParaRPr lang="ru-RU">
              <a:solidFill>
                <a:srgbClr val="FFFFFF"/>
              </a:solidFill>
            </a:endParaRPr>
          </a:p>
        </p:txBody>
      </p:sp>
    </p:spTree>
    <p:extLst>
      <p:ext uri="{BB962C8B-B14F-4D97-AF65-F5344CB8AC3E}">
        <p14:creationId xmlns:p14="http://schemas.microsoft.com/office/powerpoint/2010/main" val="485406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E98E5C-A6B4-421C-73D2-EDABCA73F543}"/>
              </a:ext>
            </a:extLst>
          </p:cNvPr>
          <p:cNvSpPr>
            <a:spLocks noGrp="1"/>
          </p:cNvSpPr>
          <p:nvPr>
            <p:ph type="title"/>
          </p:nvPr>
        </p:nvSpPr>
        <p:spPr/>
        <p:txBody>
          <a:bodyPr/>
          <a:lstStyle/>
          <a:p>
            <a:r>
              <a:rPr lang="ru-RU" b="1" i="1" err="1">
                <a:latin typeface="Times New Roman"/>
                <a:cs typeface="Times New Roman"/>
              </a:rPr>
              <a:t>Пайдаланылған</a:t>
            </a:r>
            <a:r>
              <a:rPr lang="ru-RU" b="1" i="1" dirty="0">
                <a:latin typeface="Times New Roman"/>
                <a:cs typeface="Times New Roman"/>
              </a:rPr>
              <a:t> </a:t>
            </a:r>
            <a:r>
              <a:rPr lang="ru-RU" b="1" i="1" err="1">
                <a:latin typeface="Times New Roman"/>
                <a:cs typeface="Times New Roman"/>
              </a:rPr>
              <a:t>әдебиеттер</a:t>
            </a:r>
            <a:r>
              <a:rPr lang="ru-RU" b="1" i="1" dirty="0">
                <a:latin typeface="Times New Roman"/>
                <a:cs typeface="Times New Roman"/>
              </a:rPr>
              <a:t>:</a:t>
            </a:r>
          </a:p>
        </p:txBody>
      </p:sp>
      <p:graphicFrame>
        <p:nvGraphicFramePr>
          <p:cNvPr id="5" name="Объект 4">
            <a:extLst>
              <a:ext uri="{FF2B5EF4-FFF2-40B4-BE49-F238E27FC236}">
                <a16:creationId xmlns:a16="http://schemas.microsoft.com/office/drawing/2014/main" id="{CD4103DF-9414-2FE8-BDA1-B1A8A29FAFDF}"/>
              </a:ext>
            </a:extLst>
          </p:cNvPr>
          <p:cNvGraphicFramePr>
            <a:graphicFrameLocks noGrp="1"/>
          </p:cNvGraphicFramePr>
          <p:nvPr>
            <p:ph idx="1"/>
            <p:extLst>
              <p:ext uri="{D42A27DB-BD31-4B8C-83A1-F6EECF244321}">
                <p14:modId xmlns:p14="http://schemas.microsoft.com/office/powerpoint/2010/main" val="1797774183"/>
              </p:ext>
            </p:extLst>
          </p:nvPr>
        </p:nvGraphicFramePr>
        <p:xfrm>
          <a:off x="725311" y="1522237"/>
          <a:ext cx="7552832" cy="4640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Номер слайда 3">
            <a:extLst>
              <a:ext uri="{FF2B5EF4-FFF2-40B4-BE49-F238E27FC236}">
                <a16:creationId xmlns:a16="http://schemas.microsoft.com/office/drawing/2014/main" id="{74F128AF-F24F-1505-6EF8-24C865F9FACA}"/>
              </a:ext>
            </a:extLst>
          </p:cNvPr>
          <p:cNvSpPr>
            <a:spLocks noGrp="1"/>
          </p:cNvSpPr>
          <p:nvPr>
            <p:ph type="sldNum" sz="quarter" idx="12"/>
          </p:nvPr>
        </p:nvSpPr>
        <p:spPr/>
        <p:txBody>
          <a:bodyPr/>
          <a:lstStyle/>
          <a:p>
            <a:fld id="{285DC19C-03DA-4066-9FF7-D0BF1BC6D6F6}" type="slidenum">
              <a:rPr lang="ru-RU" smtClean="0"/>
              <a:t>32</a:t>
            </a:fld>
            <a:endParaRPr lang="ru-RU"/>
          </a:p>
        </p:txBody>
      </p:sp>
      <p:pic>
        <p:nvPicPr>
          <p:cNvPr id="142" name="Рисунок 141" descr="Изображение выглядит как рисунок, дизайн, иллюстрация&#10;&#10;Содержимое, созданное искусственным интеллектом, может быть неверным.">
            <a:extLst>
              <a:ext uri="{FF2B5EF4-FFF2-40B4-BE49-F238E27FC236}">
                <a16:creationId xmlns:a16="http://schemas.microsoft.com/office/drawing/2014/main" id="{79D898BF-3FDA-2A64-F844-812A926FBA1B}"/>
              </a:ext>
            </a:extLst>
          </p:cNvPr>
          <p:cNvPicPr>
            <a:picLocks noChangeAspect="1"/>
          </p:cNvPicPr>
          <p:nvPr/>
        </p:nvPicPr>
        <p:blipFill>
          <a:blip r:embed="rId7"/>
          <a:stretch>
            <a:fillRect/>
          </a:stretch>
        </p:blipFill>
        <p:spPr>
          <a:xfrm>
            <a:off x="9253079" y="2500348"/>
            <a:ext cx="1889760" cy="1851660"/>
          </a:xfrm>
          <a:prstGeom prst="rect">
            <a:avLst/>
          </a:prstGeom>
        </p:spPr>
      </p:pic>
    </p:spTree>
    <p:extLst>
      <p:ext uri="{BB962C8B-B14F-4D97-AF65-F5344CB8AC3E}">
        <p14:creationId xmlns:p14="http://schemas.microsoft.com/office/powerpoint/2010/main" val="3710298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E9ED6"/>
        </a:solidFill>
        <a:effectLst/>
      </p:bgPr>
    </p:bg>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6AB11D56-5550-8DB5-7943-FD640A2BE60E}"/>
              </a:ext>
            </a:extLst>
          </p:cNvPr>
          <p:cNvSpPr>
            <a:spLocks noGrp="1"/>
          </p:cNvSpPr>
          <p:nvPr>
            <p:ph type="sldNum" sz="quarter" idx="12"/>
          </p:nvPr>
        </p:nvSpPr>
        <p:spPr/>
        <p:txBody>
          <a:bodyPr/>
          <a:lstStyle/>
          <a:p>
            <a:fld id="{285DC19C-03DA-4066-9FF7-D0BF1BC6D6F6}" type="slidenum">
              <a:rPr lang="ru-RU" smtClean="0"/>
              <a:t>33</a:t>
            </a:fld>
            <a:endParaRPr lang="ru-RU"/>
          </a:p>
        </p:txBody>
      </p:sp>
      <p:sp>
        <p:nvSpPr>
          <p:cNvPr id="5" name="Заголовок 1">
            <a:extLst>
              <a:ext uri="{FF2B5EF4-FFF2-40B4-BE49-F238E27FC236}">
                <a16:creationId xmlns:a16="http://schemas.microsoft.com/office/drawing/2014/main" id="{B5AFD551-3F31-FF60-28CF-E54DC1CC876F}"/>
              </a:ext>
            </a:extLst>
          </p:cNvPr>
          <p:cNvSpPr>
            <a:spLocks noGrp="1"/>
          </p:cNvSpPr>
          <p:nvPr/>
        </p:nvSpPr>
        <p:spPr>
          <a:xfrm>
            <a:off x="1570469" y="2590488"/>
            <a:ext cx="9905999" cy="136089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pPr algn="ctr"/>
            <a:r>
              <a:rPr lang="ru-RU" sz="4800" b="1" i="1" err="1">
                <a:solidFill>
                  <a:schemeClr val="bg1"/>
                </a:solidFill>
                <a:latin typeface="Times New Roman"/>
                <a:cs typeface="Times New Roman"/>
              </a:rPr>
              <a:t>Назарларыңызға</a:t>
            </a:r>
            <a:r>
              <a:rPr lang="ru-RU" sz="4800" b="1" i="1" dirty="0">
                <a:solidFill>
                  <a:schemeClr val="bg1"/>
                </a:solidFill>
                <a:latin typeface="Times New Roman"/>
                <a:cs typeface="Times New Roman"/>
              </a:rPr>
              <a:t> </a:t>
            </a:r>
            <a:r>
              <a:rPr lang="ru-RU" sz="4800" b="1" i="1" err="1">
                <a:solidFill>
                  <a:schemeClr val="bg1"/>
                </a:solidFill>
                <a:latin typeface="Times New Roman"/>
                <a:cs typeface="Times New Roman"/>
              </a:rPr>
              <a:t>рахмет</a:t>
            </a:r>
            <a:r>
              <a:rPr lang="ru-RU" sz="4800" b="1" i="1" dirty="0">
                <a:solidFill>
                  <a:schemeClr val="bg1"/>
                </a:solidFill>
                <a:latin typeface="Times New Roman"/>
                <a:cs typeface="Times New Roman"/>
              </a:rPr>
              <a:t>!</a:t>
            </a:r>
            <a:endParaRPr lang="ru-RU">
              <a:solidFill>
                <a:schemeClr val="bg1"/>
              </a:solidFill>
            </a:endParaRPr>
          </a:p>
        </p:txBody>
      </p:sp>
    </p:spTree>
    <p:extLst>
      <p:ext uri="{BB962C8B-B14F-4D97-AF65-F5344CB8AC3E}">
        <p14:creationId xmlns:p14="http://schemas.microsoft.com/office/powerpoint/2010/main" val="2887670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1AA573EB-2EE2-5C31-6B1F-557D2D653EFE}"/>
              </a:ext>
            </a:extLst>
          </p:cNvPr>
          <p:cNvSpPr>
            <a:spLocks noGrp="1"/>
          </p:cNvSpPr>
          <p:nvPr>
            <p:ph type="title"/>
          </p:nvPr>
        </p:nvSpPr>
        <p:spPr>
          <a:xfrm>
            <a:off x="1043631" y="809898"/>
            <a:ext cx="7131206" cy="1554480"/>
          </a:xfrm>
        </p:spPr>
        <p:txBody>
          <a:bodyPr vert="horz" lIns="91440" tIns="45720" rIns="91440" bIns="45720" rtlCol="0" anchor="ctr">
            <a:noAutofit/>
          </a:bodyPr>
          <a:lstStyle/>
          <a:p>
            <a:r>
              <a:rPr lang="ru-RU" sz="2800" b="1" i="1" err="1">
                <a:solidFill>
                  <a:srgbClr val="444444"/>
                </a:solidFill>
                <a:latin typeface="Times New Roman"/>
                <a:ea typeface="+mj-lt"/>
                <a:cs typeface="+mj-lt"/>
              </a:rPr>
              <a:t>Бионысанның</a:t>
            </a:r>
            <a:r>
              <a:rPr lang="ru-RU" sz="2800" b="1" i="1" dirty="0">
                <a:solidFill>
                  <a:srgbClr val="444444"/>
                </a:solidFill>
                <a:latin typeface="Times New Roman"/>
                <a:ea typeface="+mj-lt"/>
                <a:cs typeface="+mj-lt"/>
              </a:rPr>
              <a:t> </a:t>
            </a:r>
            <a:r>
              <a:rPr lang="ru-RU" sz="2800" b="1" i="1" err="1">
                <a:solidFill>
                  <a:srgbClr val="444444"/>
                </a:solidFill>
                <a:latin typeface="Times New Roman"/>
                <a:ea typeface="+mj-lt"/>
                <a:cs typeface="+mj-lt"/>
              </a:rPr>
              <a:t>негізгі</a:t>
            </a:r>
            <a:r>
              <a:rPr lang="ru-RU" sz="2800" b="1" i="1" dirty="0">
                <a:solidFill>
                  <a:srgbClr val="444444"/>
                </a:solidFill>
                <a:latin typeface="Times New Roman"/>
                <a:ea typeface="+mj-lt"/>
                <a:cs typeface="+mj-lt"/>
              </a:rPr>
              <a:t> </a:t>
            </a:r>
            <a:r>
              <a:rPr lang="ru-RU" sz="2800" b="1" i="1" err="1">
                <a:solidFill>
                  <a:srgbClr val="444444"/>
                </a:solidFill>
                <a:latin typeface="Times New Roman"/>
                <a:ea typeface="+mj-lt"/>
                <a:cs typeface="+mj-lt"/>
              </a:rPr>
              <a:t>функциясы</a:t>
            </a:r>
            <a:r>
              <a:rPr lang="ru-RU" sz="2800" i="1" dirty="0">
                <a:solidFill>
                  <a:srgbClr val="444444"/>
                </a:solidFill>
                <a:latin typeface="Times New Roman"/>
                <a:ea typeface="+mj-lt"/>
                <a:cs typeface="+mj-lt"/>
              </a:rPr>
              <a:t> </a:t>
            </a:r>
            <a:endParaRPr lang="ru-RU" sz="2800" i="1" dirty="0">
              <a:latin typeface="Times New Roman"/>
            </a:endParaRPr>
          </a:p>
          <a:p>
            <a:endParaRPr lang="ru-RU" sz="3200" b="1" i="1">
              <a:latin typeface="Times New Roman"/>
              <a:cs typeface="Times New Roman"/>
            </a:endParaRP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55" name="Рисунок 354" descr="Книги со сплошной заливкой">
            <a:extLst>
              <a:ext uri="{FF2B5EF4-FFF2-40B4-BE49-F238E27FC236}">
                <a16:creationId xmlns:a16="http://schemas.microsoft.com/office/drawing/2014/main" id="{886AFD4E-6A7D-DAAD-01BA-74DD34EFEA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71688" y="914973"/>
            <a:ext cx="1240971" cy="1281076"/>
          </a:xfrm>
          <a:prstGeom prst="rect">
            <a:avLst/>
          </a:prstGeom>
        </p:spPr>
      </p:pic>
      <p:sp>
        <p:nvSpPr>
          <p:cNvPr id="10" name="Номер слайда 9">
            <a:extLst>
              <a:ext uri="{FF2B5EF4-FFF2-40B4-BE49-F238E27FC236}">
                <a16:creationId xmlns:a16="http://schemas.microsoft.com/office/drawing/2014/main" id="{067BF855-0A75-884A-B651-6772B52EFA08}"/>
              </a:ext>
            </a:extLst>
          </p:cNvPr>
          <p:cNvSpPr>
            <a:spLocks noGrp="1"/>
          </p:cNvSpPr>
          <p:nvPr>
            <p:ph type="sldNum" sz="quarter" idx="12"/>
          </p:nvPr>
        </p:nvSpPr>
        <p:spPr/>
        <p:txBody>
          <a:bodyPr/>
          <a:lstStyle/>
          <a:p>
            <a:fld id="{285DC19C-03DA-4066-9FF7-D0BF1BC6D6F6}" type="slidenum">
              <a:rPr lang="ru-RU" smtClean="0"/>
              <a:t>4</a:t>
            </a:fld>
            <a:endParaRPr lang="ru-RU"/>
          </a:p>
        </p:txBody>
      </p:sp>
      <p:sp>
        <p:nvSpPr>
          <p:cNvPr id="331" name="Объект 330">
            <a:extLst>
              <a:ext uri="{FF2B5EF4-FFF2-40B4-BE49-F238E27FC236}">
                <a16:creationId xmlns:a16="http://schemas.microsoft.com/office/drawing/2014/main" id="{46496BC5-97B8-790E-8889-346EF39A0507}"/>
              </a:ext>
            </a:extLst>
          </p:cNvPr>
          <p:cNvSpPr>
            <a:spLocks noGrp="1"/>
          </p:cNvSpPr>
          <p:nvPr>
            <p:ph idx="1"/>
          </p:nvPr>
        </p:nvSpPr>
        <p:spPr>
          <a:xfrm>
            <a:off x="830729" y="2759448"/>
            <a:ext cx="10709835" cy="4306515"/>
          </a:xfrm>
        </p:spPr>
        <p:txBody>
          <a:bodyPr vert="horz" lIns="91440" tIns="45720" rIns="91440" bIns="45720" rtlCol="0" anchor="t">
            <a:noAutofit/>
          </a:bodyPr>
          <a:lstStyle/>
          <a:p>
            <a:pPr algn="just"/>
            <a:r>
              <a:rPr lang="ru-RU" sz="2000" b="1" dirty="0" err="1">
                <a:solidFill>
                  <a:srgbClr val="444444"/>
                </a:solidFill>
                <a:latin typeface="Times New Roman"/>
                <a:ea typeface="+mn-lt"/>
                <a:cs typeface="+mn-lt"/>
              </a:rPr>
              <a:t>Бионысанның</a:t>
            </a:r>
            <a:r>
              <a:rPr lang="ru-RU" sz="2000" b="1" dirty="0">
                <a:solidFill>
                  <a:srgbClr val="444444"/>
                </a:solidFill>
                <a:latin typeface="Times New Roman"/>
                <a:ea typeface="+mn-lt"/>
                <a:cs typeface="+mn-lt"/>
              </a:rPr>
              <a:t> </a:t>
            </a:r>
            <a:r>
              <a:rPr lang="ru-RU" sz="2000" b="1" dirty="0" err="1">
                <a:solidFill>
                  <a:srgbClr val="444444"/>
                </a:solidFill>
                <a:latin typeface="Times New Roman"/>
                <a:ea typeface="+mn-lt"/>
                <a:cs typeface="+mn-lt"/>
              </a:rPr>
              <a:t>негізгі</a:t>
            </a:r>
            <a:r>
              <a:rPr lang="ru-RU" sz="2000" b="1" dirty="0">
                <a:solidFill>
                  <a:srgbClr val="444444"/>
                </a:solidFill>
                <a:latin typeface="Times New Roman"/>
                <a:ea typeface="+mn-lt"/>
                <a:cs typeface="+mn-lt"/>
              </a:rPr>
              <a:t> </a:t>
            </a:r>
            <a:r>
              <a:rPr lang="ru-RU" sz="2000" b="1" dirty="0" err="1">
                <a:solidFill>
                  <a:srgbClr val="444444"/>
                </a:solidFill>
                <a:latin typeface="Times New Roman"/>
                <a:ea typeface="+mn-lt"/>
                <a:cs typeface="+mn-lt"/>
              </a:rPr>
              <a:t>функциясы</a:t>
            </a:r>
            <a:r>
              <a:rPr lang="ru-RU" sz="2000" dirty="0">
                <a:solidFill>
                  <a:srgbClr val="444444"/>
                </a:solidFill>
                <a:latin typeface="Times New Roman"/>
                <a:ea typeface="+mn-lt"/>
                <a:cs typeface="+mn-lt"/>
              </a:rPr>
              <a:t> — </a:t>
            </a:r>
            <a:r>
              <a:rPr lang="ru-RU" sz="2000" dirty="0" err="1">
                <a:solidFill>
                  <a:srgbClr val="444444"/>
                </a:solidFill>
                <a:latin typeface="Times New Roman"/>
                <a:ea typeface="+mn-lt"/>
                <a:cs typeface="+mn-lt"/>
              </a:rPr>
              <a:t>мақсатты</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өнімді</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биосинтездеу</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процесін</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толық</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жүзеге</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асыру</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Бұл</a:t>
            </a:r>
            <a:r>
              <a:rPr lang="ru-RU" sz="2000" dirty="0">
                <a:solidFill>
                  <a:srgbClr val="444444"/>
                </a:solidFill>
                <a:latin typeface="Times New Roman"/>
                <a:ea typeface="+mn-lt"/>
                <a:cs typeface="+mn-lt"/>
              </a:rPr>
              <a:t> — </a:t>
            </a:r>
            <a:r>
              <a:rPr lang="ru-RU" sz="2000" dirty="0" err="1">
                <a:solidFill>
                  <a:srgbClr val="444444"/>
                </a:solidFill>
                <a:latin typeface="Times New Roman"/>
                <a:ea typeface="+mn-lt"/>
                <a:cs typeface="+mn-lt"/>
              </a:rPr>
              <a:t>бірқатар</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тізбектелген</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ферментативтік</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реакцияларды</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қамтуы</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немесе</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мақсатты</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өнімді</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алу</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үшін</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шешуші</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маңызға</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ие</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жалғыз</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ферментативтік</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реакцияны</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катализдеуді</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ғана</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қамтуы</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мүмкін</a:t>
            </a:r>
            <a:r>
              <a:rPr lang="ru-RU" sz="2000" dirty="0">
                <a:solidFill>
                  <a:srgbClr val="444444"/>
                </a:solidFill>
                <a:latin typeface="Times New Roman"/>
                <a:ea typeface="+mn-lt"/>
                <a:cs typeface="+mn-lt"/>
              </a:rPr>
              <a:t>.</a:t>
            </a:r>
            <a:endParaRPr lang="en-US" sz="2000">
              <a:solidFill>
                <a:srgbClr val="444444"/>
              </a:solidFill>
              <a:latin typeface="Times New Roman"/>
              <a:ea typeface="+mn-lt"/>
              <a:cs typeface="+mn-lt"/>
            </a:endParaRPr>
          </a:p>
          <a:p>
            <a:pPr algn="just"/>
            <a:r>
              <a:rPr lang="ru-RU" sz="2000" dirty="0" err="1">
                <a:solidFill>
                  <a:srgbClr val="444444"/>
                </a:solidFill>
                <a:latin typeface="Times New Roman"/>
                <a:ea typeface="+mn-lt"/>
                <a:cs typeface="+mn-lt"/>
              </a:rPr>
              <a:t>Мақсатты</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өнімді</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толық</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биосинтездеуді</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жүзеге</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асыратын</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бионысан</a:t>
            </a:r>
            <a:r>
              <a:rPr lang="ru-RU" sz="2000" dirty="0">
                <a:solidFill>
                  <a:srgbClr val="444444"/>
                </a:solidFill>
                <a:latin typeface="Times New Roman"/>
                <a:ea typeface="+mn-lt"/>
                <a:cs typeface="+mn-lt"/>
              </a:rPr>
              <a:t> </a:t>
            </a:r>
            <a:r>
              <a:rPr lang="ru-RU" sz="2000" b="1" dirty="0">
                <a:solidFill>
                  <a:srgbClr val="444444"/>
                </a:solidFill>
                <a:latin typeface="Times New Roman"/>
                <a:ea typeface="+mn-lt"/>
                <a:cs typeface="+mn-lt"/>
              </a:rPr>
              <a:t>продуцент</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деп</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аталады</a:t>
            </a:r>
            <a:r>
              <a:rPr lang="ru-RU" sz="2000" dirty="0">
                <a:solidFill>
                  <a:srgbClr val="444444"/>
                </a:solidFill>
                <a:latin typeface="Times New Roman"/>
                <a:ea typeface="+mn-lt"/>
                <a:cs typeface="+mn-lt"/>
              </a:rPr>
              <a:t>. Ал тек </a:t>
            </a:r>
            <a:r>
              <a:rPr lang="ru-RU" sz="2000" dirty="0" err="1">
                <a:solidFill>
                  <a:srgbClr val="444444"/>
                </a:solidFill>
                <a:latin typeface="Times New Roman"/>
                <a:ea typeface="+mn-lt"/>
                <a:cs typeface="+mn-lt"/>
              </a:rPr>
              <a:t>бір</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ғана</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ферментативтік</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реакцияны</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жүзеге</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асыратын</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немесе</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жеке</a:t>
            </a:r>
            <a:r>
              <a:rPr lang="ru-RU" sz="2000" dirty="0">
                <a:solidFill>
                  <a:srgbClr val="444444"/>
                </a:solidFill>
                <a:latin typeface="Times New Roman"/>
                <a:ea typeface="+mn-lt"/>
                <a:cs typeface="+mn-lt"/>
              </a:rPr>
              <a:t> фермент </a:t>
            </a:r>
            <a:r>
              <a:rPr lang="ru-RU" sz="2000" dirty="0" err="1">
                <a:solidFill>
                  <a:srgbClr val="444444"/>
                </a:solidFill>
                <a:latin typeface="Times New Roman"/>
                <a:ea typeface="+mn-lt"/>
                <a:cs typeface="+mn-lt"/>
              </a:rPr>
              <a:t>ретінде</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қолданылатын</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бионысанды</a:t>
            </a:r>
            <a:r>
              <a:rPr lang="ru-RU" sz="2000" dirty="0">
                <a:solidFill>
                  <a:srgbClr val="444444"/>
                </a:solidFill>
                <a:latin typeface="Times New Roman"/>
                <a:ea typeface="+mn-lt"/>
                <a:cs typeface="+mn-lt"/>
              </a:rPr>
              <a:t> </a:t>
            </a:r>
            <a:r>
              <a:rPr lang="ru-RU" sz="2000" b="1" dirty="0" err="1">
                <a:solidFill>
                  <a:srgbClr val="444444"/>
                </a:solidFill>
                <a:latin typeface="Times New Roman"/>
                <a:ea typeface="+mn-lt"/>
                <a:cs typeface="+mn-lt"/>
              </a:rPr>
              <a:t>өндірістік</a:t>
            </a:r>
            <a:r>
              <a:rPr lang="ru-RU" sz="2000" b="1" dirty="0">
                <a:solidFill>
                  <a:srgbClr val="444444"/>
                </a:solidFill>
                <a:latin typeface="Times New Roman"/>
                <a:ea typeface="+mn-lt"/>
                <a:cs typeface="+mn-lt"/>
              </a:rPr>
              <a:t> биокатализатор</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деп</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атайды</a:t>
            </a:r>
            <a:r>
              <a:rPr lang="ru-RU" sz="2000" dirty="0">
                <a:solidFill>
                  <a:srgbClr val="444444"/>
                </a:solidFill>
                <a:latin typeface="Times New Roman"/>
                <a:ea typeface="+mn-lt"/>
                <a:cs typeface="+mn-lt"/>
              </a:rPr>
              <a:t>.</a:t>
            </a:r>
            <a:endParaRPr lang="en-US">
              <a:latin typeface="Times New Roman"/>
              <a:ea typeface="+mn-lt"/>
              <a:cs typeface="+mn-lt"/>
            </a:endParaRPr>
          </a:p>
          <a:p>
            <a:pPr algn="just"/>
            <a:r>
              <a:rPr lang="ru-RU" sz="2000" dirty="0" err="1">
                <a:solidFill>
                  <a:srgbClr val="444444"/>
                </a:solidFill>
                <a:latin typeface="Times New Roman"/>
                <a:ea typeface="+mn-lt"/>
                <a:cs typeface="+mn-lt"/>
              </a:rPr>
              <a:t>Осылайша</a:t>
            </a:r>
            <a:r>
              <a:rPr lang="ru-RU" sz="2000" dirty="0">
                <a:solidFill>
                  <a:srgbClr val="444444"/>
                </a:solidFill>
                <a:latin typeface="Times New Roman"/>
                <a:ea typeface="+mn-lt"/>
                <a:cs typeface="+mn-lt"/>
              </a:rPr>
              <a:t>, </a:t>
            </a:r>
            <a:r>
              <a:rPr lang="ru-RU" sz="2000" b="1" dirty="0" err="1">
                <a:solidFill>
                  <a:srgbClr val="444444"/>
                </a:solidFill>
                <a:latin typeface="Times New Roman"/>
                <a:ea typeface="+mn-lt"/>
                <a:cs typeface="+mn-lt"/>
              </a:rPr>
              <a:t>бионысандар</a:t>
            </a:r>
            <a:r>
              <a:rPr lang="ru-RU" sz="2000" dirty="0">
                <a:solidFill>
                  <a:srgbClr val="444444"/>
                </a:solidFill>
                <a:latin typeface="Times New Roman"/>
                <a:ea typeface="+mn-lt"/>
                <a:cs typeface="+mn-lt"/>
              </a:rPr>
              <a:t> — </a:t>
            </a:r>
            <a:r>
              <a:rPr lang="ru-RU" sz="2000" dirty="0" err="1">
                <a:solidFill>
                  <a:srgbClr val="444444"/>
                </a:solidFill>
                <a:latin typeface="Times New Roman"/>
                <a:ea typeface="+mn-lt"/>
                <a:cs typeface="+mn-lt"/>
              </a:rPr>
              <a:t>бұл</a:t>
            </a:r>
            <a:r>
              <a:rPr lang="ru-RU" sz="2000" dirty="0">
                <a:solidFill>
                  <a:srgbClr val="444444"/>
                </a:solidFill>
                <a:latin typeface="Times New Roman"/>
                <a:ea typeface="+mn-lt"/>
                <a:cs typeface="+mn-lt"/>
              </a:rPr>
              <a:t> </a:t>
            </a:r>
            <a:r>
              <a:rPr lang="ru-RU" sz="2000" dirty="0" err="1">
                <a:solidFill>
                  <a:srgbClr val="444444"/>
                </a:solidFill>
                <a:latin typeface="Times New Roman"/>
                <a:ea typeface="+mn-lt"/>
                <a:cs typeface="+mn-lt"/>
              </a:rPr>
              <a:t>макромолекулалар</a:t>
            </a:r>
            <a:r>
              <a:rPr lang="ru-RU" sz="2000" dirty="0">
                <a:solidFill>
                  <a:srgbClr val="444444"/>
                </a:solidFill>
                <a:latin typeface="Times New Roman"/>
                <a:ea typeface="+mn-lt"/>
                <a:cs typeface="+mn-lt"/>
              </a:rPr>
              <a:t> да, </a:t>
            </a:r>
            <a:r>
              <a:rPr lang="ru-RU" sz="2000" dirty="0" err="1">
                <a:solidFill>
                  <a:srgbClr val="444444"/>
                </a:solidFill>
                <a:latin typeface="Times New Roman"/>
                <a:ea typeface="+mn-lt"/>
                <a:cs typeface="+mn-lt"/>
              </a:rPr>
              <a:t>микроорганизмдер</a:t>
            </a:r>
            <a:r>
              <a:rPr lang="ru-RU" sz="2000" dirty="0">
                <a:solidFill>
                  <a:srgbClr val="444444"/>
                </a:solidFill>
                <a:latin typeface="Times New Roman"/>
                <a:ea typeface="+mn-lt"/>
                <a:cs typeface="+mn-lt"/>
              </a:rPr>
              <a:t> мен </a:t>
            </a:r>
            <a:r>
              <a:rPr lang="ru-RU" sz="2000" dirty="0" err="1">
                <a:solidFill>
                  <a:srgbClr val="444444"/>
                </a:solidFill>
                <a:latin typeface="Times New Roman"/>
                <a:ea typeface="+mn-lt"/>
                <a:cs typeface="+mn-lt"/>
              </a:rPr>
              <a:t>макроорганизмдер</a:t>
            </a:r>
            <a:r>
              <a:rPr lang="ru-RU" sz="2000" dirty="0">
                <a:solidFill>
                  <a:srgbClr val="444444"/>
                </a:solidFill>
                <a:latin typeface="Times New Roman"/>
                <a:ea typeface="+mn-lt"/>
                <a:cs typeface="+mn-lt"/>
              </a:rPr>
              <a:t> де бола </a:t>
            </a:r>
            <a:r>
              <a:rPr lang="ru-RU" sz="2000" dirty="0" err="1">
                <a:solidFill>
                  <a:srgbClr val="444444"/>
                </a:solidFill>
                <a:latin typeface="Times New Roman"/>
                <a:ea typeface="+mn-lt"/>
                <a:cs typeface="+mn-lt"/>
              </a:rPr>
              <a:t>алады</a:t>
            </a:r>
            <a:r>
              <a:rPr lang="ru-RU" sz="2000" dirty="0">
                <a:solidFill>
                  <a:srgbClr val="444444"/>
                </a:solidFill>
                <a:latin typeface="Times New Roman"/>
                <a:ea typeface="+mn-lt"/>
                <a:cs typeface="+mn-lt"/>
              </a:rPr>
              <a:t>.</a:t>
            </a:r>
            <a:endParaRPr lang="en-US">
              <a:latin typeface="Times New Roman"/>
              <a:ea typeface="+mn-lt"/>
              <a:cs typeface="+mn-lt"/>
            </a:endParaRPr>
          </a:p>
        </p:txBody>
      </p:sp>
    </p:spTree>
    <p:extLst>
      <p:ext uri="{BB962C8B-B14F-4D97-AF65-F5344CB8AC3E}">
        <p14:creationId xmlns:p14="http://schemas.microsoft.com/office/powerpoint/2010/main" val="2674624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3F2E7A4A-A919-75D9-5358-A2F492A64637}"/>
              </a:ext>
            </a:extLst>
          </p:cNvPr>
          <p:cNvSpPr>
            <a:spLocks noGrp="1"/>
          </p:cNvSpPr>
          <p:nvPr>
            <p:ph type="sldNum" sz="quarter" idx="12"/>
          </p:nvPr>
        </p:nvSpPr>
        <p:spPr/>
        <p:txBody>
          <a:bodyPr/>
          <a:lstStyle/>
          <a:p>
            <a:fld id="{285DC19C-03DA-4066-9FF7-D0BF1BC6D6F6}" type="slidenum">
              <a:rPr lang="ru-RU" smtClean="0"/>
              <a:t>5</a:t>
            </a:fld>
            <a:endParaRPr lang="ru-RU"/>
          </a:p>
        </p:txBody>
      </p:sp>
      <p:graphicFrame>
        <p:nvGraphicFramePr>
          <p:cNvPr id="5" name="Объект 3">
            <a:extLst>
              <a:ext uri="{FF2B5EF4-FFF2-40B4-BE49-F238E27FC236}">
                <a16:creationId xmlns:a16="http://schemas.microsoft.com/office/drawing/2014/main" id="{3EC13C15-ACAE-B318-49FE-258A9AAFBE74}"/>
              </a:ext>
            </a:extLst>
          </p:cNvPr>
          <p:cNvGraphicFramePr>
            <a:graphicFrameLocks noGrp="1"/>
          </p:cNvGraphicFramePr>
          <p:nvPr>
            <p:extLst>
              <p:ext uri="{D42A27DB-BD31-4B8C-83A1-F6EECF244321}">
                <p14:modId xmlns:p14="http://schemas.microsoft.com/office/powerpoint/2010/main" val="4031587002"/>
              </p:ext>
            </p:extLst>
          </p:nvPr>
        </p:nvGraphicFramePr>
        <p:xfrm>
          <a:off x="611270" y="1287428"/>
          <a:ext cx="10961363" cy="52573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Рисунок 5" descr="Медицина со сплошной заливкой">
            <a:extLst>
              <a:ext uri="{FF2B5EF4-FFF2-40B4-BE49-F238E27FC236}">
                <a16:creationId xmlns:a16="http://schemas.microsoft.com/office/drawing/2014/main" id="{BBF612C2-76CF-091E-9D96-DDA310DE8EA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8693" y="371475"/>
            <a:ext cx="914400" cy="914400"/>
          </a:xfrm>
          <a:prstGeom prst="rect">
            <a:avLst/>
          </a:prstGeom>
        </p:spPr>
      </p:pic>
      <p:pic>
        <p:nvPicPr>
          <p:cNvPr id="7" name="Рисунок 6" descr="Лекарство со сплошной заливкой">
            <a:extLst>
              <a:ext uri="{FF2B5EF4-FFF2-40B4-BE49-F238E27FC236}">
                <a16:creationId xmlns:a16="http://schemas.microsoft.com/office/drawing/2014/main" id="{8827141B-735C-3152-D8CB-81D5BB4C72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65506" y="370064"/>
            <a:ext cx="914400" cy="914400"/>
          </a:xfrm>
          <a:prstGeom prst="rect">
            <a:avLst/>
          </a:prstGeom>
        </p:spPr>
      </p:pic>
    </p:spTree>
    <p:extLst>
      <p:ext uri="{BB962C8B-B14F-4D97-AF65-F5344CB8AC3E}">
        <p14:creationId xmlns:p14="http://schemas.microsoft.com/office/powerpoint/2010/main" val="416695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0B8DCBA-FEED-46EF-A140-35B904015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6" name="Rectangle 15">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a:cs typeface="Times New Roman"/>
              </a:endParaRPr>
            </a:p>
          </p:txBody>
        </p:sp>
        <p:sp>
          <p:nvSpPr>
            <p:cNvPr id="17" name="Rectangle 16">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a:cs typeface="Times New Roman"/>
              </a:endParaRPr>
            </a:p>
          </p:txBody>
        </p:sp>
        <p:sp>
          <p:nvSpPr>
            <p:cNvPr id="18" name="Rectangle 17">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a:cs typeface="Times New Roman"/>
              </a:endParaRPr>
            </a:p>
          </p:txBody>
        </p:sp>
      </p:grpSp>
      <p:sp>
        <p:nvSpPr>
          <p:cNvPr id="20" name="Rectangle 19">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82DF16BB-1CE9-4AC3-2E38-B6A93FA6C26F}"/>
              </a:ext>
            </a:extLst>
          </p:cNvPr>
          <p:cNvSpPr>
            <a:spLocks noGrp="1"/>
          </p:cNvSpPr>
          <p:nvPr>
            <p:ph idx="1"/>
          </p:nvPr>
        </p:nvSpPr>
        <p:spPr>
          <a:xfrm>
            <a:off x="831011" y="794832"/>
            <a:ext cx="10541543" cy="586034"/>
          </a:xfrm>
        </p:spPr>
        <p:txBody>
          <a:bodyPr vert="horz" lIns="91440" tIns="45720" rIns="91440" bIns="45720" rtlCol="0" anchor="t">
            <a:noAutofit/>
          </a:bodyPr>
          <a:lstStyle/>
          <a:p>
            <a:pPr algn="just">
              <a:buNone/>
            </a:pPr>
            <a:r>
              <a:rPr lang="ru-RU" sz="1800" dirty="0">
                <a:latin typeface="Times New Roman"/>
                <a:ea typeface="+mn-lt"/>
                <a:cs typeface="+mn-lt"/>
              </a:rPr>
              <a:t>Технология мен </a:t>
            </a:r>
            <a:r>
              <a:rPr lang="ru-RU" sz="1800" err="1">
                <a:latin typeface="Times New Roman"/>
                <a:ea typeface="+mn-lt"/>
                <a:cs typeface="+mn-lt"/>
              </a:rPr>
              <a:t>тірі</a:t>
            </a:r>
            <a:r>
              <a:rPr lang="ru-RU" sz="1800" dirty="0">
                <a:latin typeface="Times New Roman"/>
                <a:ea typeface="+mn-lt"/>
                <a:cs typeface="+mn-lt"/>
              </a:rPr>
              <a:t> </a:t>
            </a:r>
            <a:r>
              <a:rPr lang="ru-RU" sz="1800" err="1">
                <a:latin typeface="Times New Roman"/>
                <a:ea typeface="+mn-lt"/>
                <a:cs typeface="+mn-lt"/>
              </a:rPr>
              <a:t>ағзалардың</a:t>
            </a:r>
            <a:r>
              <a:rPr lang="ru-RU" sz="1800" dirty="0">
                <a:latin typeface="Times New Roman"/>
                <a:ea typeface="+mn-lt"/>
                <a:cs typeface="+mn-lt"/>
              </a:rPr>
              <a:t> </a:t>
            </a:r>
            <a:r>
              <a:rPr lang="ru-RU" sz="1800" err="1">
                <a:latin typeface="Times New Roman"/>
                <a:ea typeface="+mn-lt"/>
                <a:cs typeface="+mn-lt"/>
              </a:rPr>
              <a:t>өзара</a:t>
            </a:r>
            <a:r>
              <a:rPr lang="ru-RU" sz="1800" dirty="0">
                <a:latin typeface="Times New Roman"/>
                <a:ea typeface="+mn-lt"/>
                <a:cs typeface="+mn-lt"/>
              </a:rPr>
              <a:t> </a:t>
            </a:r>
            <a:r>
              <a:rPr lang="ru-RU" sz="1800" err="1">
                <a:latin typeface="Times New Roman"/>
                <a:ea typeface="+mn-lt"/>
                <a:cs typeface="+mn-lt"/>
              </a:rPr>
              <a:t>байланысы</a:t>
            </a:r>
            <a:endParaRPr lang="ru-RU" sz="1800">
              <a:latin typeface="Times New Roman"/>
              <a:cs typeface="Times New Roman"/>
            </a:endParaRPr>
          </a:p>
          <a:p>
            <a:pPr algn="just">
              <a:buNone/>
            </a:pPr>
            <a:r>
              <a:rPr lang="ru-RU" sz="1800" b="1" dirty="0">
                <a:latin typeface="Times New Roman"/>
                <a:ea typeface="+mn-lt"/>
                <a:cs typeface="+mn-lt"/>
              </a:rPr>
              <a:t>Технология</a:t>
            </a:r>
            <a:r>
              <a:rPr lang="ru-RU" sz="1800" dirty="0">
                <a:latin typeface="Times New Roman"/>
                <a:ea typeface="+mn-lt"/>
                <a:cs typeface="+mn-lt"/>
              </a:rPr>
              <a:t> — </a:t>
            </a:r>
            <a:r>
              <a:rPr lang="ru-RU" sz="1800" err="1">
                <a:latin typeface="Times New Roman"/>
                <a:ea typeface="+mn-lt"/>
                <a:cs typeface="+mn-lt"/>
              </a:rPr>
              <a:t>бұл</a:t>
            </a:r>
            <a:r>
              <a:rPr lang="ru-RU" sz="1800" dirty="0">
                <a:latin typeface="Times New Roman"/>
                <a:ea typeface="+mn-lt"/>
                <a:cs typeface="+mn-lt"/>
              </a:rPr>
              <a:t> </a:t>
            </a:r>
            <a:r>
              <a:rPr lang="ru-RU" sz="1800" err="1">
                <a:latin typeface="Times New Roman"/>
                <a:ea typeface="+mn-lt"/>
                <a:cs typeface="+mn-lt"/>
              </a:rPr>
              <a:t>табиғи</a:t>
            </a:r>
            <a:r>
              <a:rPr lang="ru-RU" sz="1800" dirty="0">
                <a:latin typeface="Times New Roman"/>
                <a:ea typeface="+mn-lt"/>
                <a:cs typeface="+mn-lt"/>
              </a:rPr>
              <a:t> </a:t>
            </a:r>
            <a:r>
              <a:rPr lang="ru-RU" sz="1800" err="1">
                <a:latin typeface="Times New Roman"/>
                <a:ea typeface="+mn-lt"/>
                <a:cs typeface="+mn-lt"/>
              </a:rPr>
              <a:t>үдерістерді</a:t>
            </a:r>
            <a:r>
              <a:rPr lang="ru-RU" sz="1800" dirty="0">
                <a:latin typeface="Times New Roman"/>
                <a:ea typeface="+mn-lt"/>
                <a:cs typeface="+mn-lt"/>
              </a:rPr>
              <a:t> </a:t>
            </a:r>
            <a:r>
              <a:rPr lang="ru-RU" sz="1800" err="1">
                <a:latin typeface="Times New Roman"/>
                <a:ea typeface="+mn-lt"/>
                <a:cs typeface="+mn-lt"/>
              </a:rPr>
              <a:t>жасанды</a:t>
            </a:r>
            <a:r>
              <a:rPr lang="ru-RU" sz="1800" dirty="0">
                <a:latin typeface="Times New Roman"/>
                <a:ea typeface="+mn-lt"/>
                <a:cs typeface="+mn-lt"/>
              </a:rPr>
              <a:t> </a:t>
            </a:r>
            <a:r>
              <a:rPr lang="ru-RU" sz="1800" err="1">
                <a:latin typeface="Times New Roman"/>
                <a:ea typeface="+mn-lt"/>
                <a:cs typeface="+mn-lt"/>
              </a:rPr>
              <a:t>жағдайда</a:t>
            </a:r>
            <a:r>
              <a:rPr lang="ru-RU" sz="1800" dirty="0">
                <a:latin typeface="Times New Roman"/>
                <a:ea typeface="+mn-lt"/>
                <a:cs typeface="+mn-lt"/>
              </a:rPr>
              <a:t> </a:t>
            </a:r>
            <a:r>
              <a:rPr lang="ru-RU" sz="1800" err="1">
                <a:latin typeface="Times New Roman"/>
                <a:ea typeface="+mn-lt"/>
                <a:cs typeface="+mn-lt"/>
              </a:rPr>
              <a:t>қайталау</a:t>
            </a:r>
            <a:r>
              <a:rPr lang="ru-RU" sz="1800" dirty="0">
                <a:latin typeface="Times New Roman"/>
                <a:ea typeface="+mn-lt"/>
                <a:cs typeface="+mn-lt"/>
              </a:rPr>
              <a:t> </a:t>
            </a:r>
            <a:r>
              <a:rPr lang="ru-RU" sz="1800" err="1">
                <a:latin typeface="Times New Roman"/>
                <a:ea typeface="+mn-lt"/>
                <a:cs typeface="+mn-lt"/>
              </a:rPr>
              <a:t>және</a:t>
            </a:r>
            <a:r>
              <a:rPr lang="ru-RU" sz="1800" dirty="0">
                <a:latin typeface="Times New Roman"/>
                <a:ea typeface="+mn-lt"/>
                <a:cs typeface="+mn-lt"/>
              </a:rPr>
              <a:t> </a:t>
            </a:r>
            <a:r>
              <a:rPr lang="ru-RU" sz="1800" err="1">
                <a:latin typeface="Times New Roman"/>
                <a:ea typeface="+mn-lt"/>
                <a:cs typeface="+mn-lt"/>
              </a:rPr>
              <a:t>басқару</a:t>
            </a:r>
            <a:r>
              <a:rPr lang="ru-RU" sz="1800" dirty="0">
                <a:latin typeface="Times New Roman"/>
                <a:ea typeface="+mn-lt"/>
                <a:cs typeface="+mn-lt"/>
              </a:rPr>
              <a:t> </a:t>
            </a:r>
            <a:r>
              <a:rPr lang="ru-RU" sz="1800" err="1">
                <a:latin typeface="Times New Roman"/>
                <a:ea typeface="+mn-lt"/>
                <a:cs typeface="+mn-lt"/>
              </a:rPr>
              <a:t>жүйесі</a:t>
            </a:r>
            <a:r>
              <a:rPr lang="ru-RU" sz="1800" dirty="0">
                <a:latin typeface="Times New Roman"/>
                <a:ea typeface="+mn-lt"/>
                <a:cs typeface="+mn-lt"/>
              </a:rPr>
              <a:t>. Биотехнология </a:t>
            </a:r>
            <a:r>
              <a:rPr lang="ru-RU" sz="1800" err="1">
                <a:latin typeface="Times New Roman"/>
                <a:ea typeface="+mn-lt"/>
                <a:cs typeface="+mn-lt"/>
              </a:rPr>
              <a:t>саласында</a:t>
            </a:r>
            <a:r>
              <a:rPr lang="ru-RU" sz="1800" dirty="0">
                <a:latin typeface="Times New Roman"/>
                <a:ea typeface="+mn-lt"/>
                <a:cs typeface="+mn-lt"/>
              </a:rPr>
              <a:t> </a:t>
            </a:r>
            <a:r>
              <a:rPr lang="ru-RU" sz="1800" err="1">
                <a:latin typeface="Times New Roman"/>
                <a:ea typeface="+mn-lt"/>
                <a:cs typeface="+mn-lt"/>
              </a:rPr>
              <a:t>тірі</a:t>
            </a:r>
            <a:r>
              <a:rPr lang="ru-RU" sz="1800" dirty="0">
                <a:latin typeface="Times New Roman"/>
                <a:ea typeface="+mn-lt"/>
                <a:cs typeface="+mn-lt"/>
              </a:rPr>
              <a:t> </a:t>
            </a:r>
            <a:r>
              <a:rPr lang="ru-RU" sz="1800" err="1">
                <a:latin typeface="Times New Roman"/>
                <a:ea typeface="+mn-lt"/>
                <a:cs typeface="+mn-lt"/>
              </a:rPr>
              <a:t>ағзалар</a:t>
            </a:r>
            <a:r>
              <a:rPr lang="ru-RU" sz="1800" dirty="0">
                <a:latin typeface="Times New Roman"/>
                <a:ea typeface="+mn-lt"/>
                <a:cs typeface="+mn-lt"/>
              </a:rPr>
              <a:t> </a:t>
            </a:r>
            <a:r>
              <a:rPr lang="ru-RU" sz="1800" err="1">
                <a:latin typeface="Times New Roman"/>
                <a:ea typeface="+mn-lt"/>
                <a:cs typeface="+mn-lt"/>
              </a:rPr>
              <a:t>немесе</a:t>
            </a:r>
            <a:r>
              <a:rPr lang="ru-RU" sz="1800" dirty="0">
                <a:latin typeface="Times New Roman"/>
                <a:ea typeface="+mn-lt"/>
                <a:cs typeface="+mn-lt"/>
              </a:rPr>
              <a:t> </a:t>
            </a:r>
            <a:r>
              <a:rPr lang="ru-RU" sz="1800" err="1">
                <a:latin typeface="Times New Roman"/>
                <a:ea typeface="+mn-lt"/>
                <a:cs typeface="+mn-lt"/>
              </a:rPr>
              <a:t>олардың</a:t>
            </a:r>
            <a:r>
              <a:rPr lang="ru-RU" sz="1800" dirty="0">
                <a:latin typeface="Times New Roman"/>
                <a:ea typeface="+mn-lt"/>
                <a:cs typeface="+mn-lt"/>
              </a:rPr>
              <a:t> </a:t>
            </a:r>
            <a:r>
              <a:rPr lang="ru-RU" sz="1800" err="1">
                <a:latin typeface="Times New Roman"/>
                <a:ea typeface="+mn-lt"/>
                <a:cs typeface="+mn-lt"/>
              </a:rPr>
              <a:t>компоненттері</a:t>
            </a:r>
            <a:r>
              <a:rPr lang="ru-RU" sz="1800" dirty="0">
                <a:latin typeface="Times New Roman"/>
                <a:ea typeface="+mn-lt"/>
                <a:cs typeface="+mn-lt"/>
              </a:rPr>
              <a:t> </a:t>
            </a:r>
            <a:r>
              <a:rPr lang="ru-RU" sz="1800" err="1">
                <a:latin typeface="Times New Roman"/>
                <a:ea typeface="+mn-lt"/>
                <a:cs typeface="+mn-lt"/>
              </a:rPr>
              <a:t>өндірістік</a:t>
            </a:r>
            <a:r>
              <a:rPr lang="ru-RU" sz="1800" dirty="0">
                <a:latin typeface="Times New Roman"/>
                <a:ea typeface="+mn-lt"/>
                <a:cs typeface="+mn-lt"/>
              </a:rPr>
              <a:t> </a:t>
            </a:r>
            <a:r>
              <a:rPr lang="ru-RU" sz="1800" err="1">
                <a:latin typeface="Times New Roman"/>
                <a:ea typeface="+mn-lt"/>
                <a:cs typeface="+mn-lt"/>
              </a:rPr>
              <a:t>мақсатта</a:t>
            </a:r>
            <a:r>
              <a:rPr lang="ru-RU" sz="1800" dirty="0">
                <a:latin typeface="Times New Roman"/>
                <a:ea typeface="+mn-lt"/>
                <a:cs typeface="+mn-lt"/>
              </a:rPr>
              <a:t> </a:t>
            </a:r>
            <a:r>
              <a:rPr lang="ru-RU" sz="1800" err="1">
                <a:latin typeface="Times New Roman"/>
                <a:ea typeface="+mn-lt"/>
                <a:cs typeface="+mn-lt"/>
              </a:rPr>
              <a:t>пайдаланылады</a:t>
            </a:r>
            <a:r>
              <a:rPr lang="ru-RU" sz="1800" dirty="0">
                <a:latin typeface="Times New Roman"/>
                <a:ea typeface="+mn-lt"/>
                <a:cs typeface="+mn-lt"/>
              </a:rPr>
              <a:t>, </a:t>
            </a:r>
            <a:r>
              <a:rPr lang="ru-RU" sz="1800" err="1">
                <a:latin typeface="Times New Roman"/>
                <a:ea typeface="+mn-lt"/>
                <a:cs typeface="+mn-lt"/>
              </a:rPr>
              <a:t>сондықтан</a:t>
            </a:r>
            <a:r>
              <a:rPr lang="ru-RU" sz="1800" dirty="0">
                <a:latin typeface="Times New Roman"/>
                <a:ea typeface="+mn-lt"/>
                <a:cs typeface="+mn-lt"/>
              </a:rPr>
              <a:t> </a:t>
            </a:r>
            <a:r>
              <a:rPr lang="ru-RU" sz="1800" b="1" err="1">
                <a:latin typeface="Times New Roman"/>
                <a:ea typeface="+mn-lt"/>
                <a:cs typeface="+mn-lt"/>
              </a:rPr>
              <a:t>бионысан</a:t>
            </a:r>
            <a:r>
              <a:rPr lang="ru-RU" sz="1800" dirty="0">
                <a:latin typeface="Times New Roman"/>
                <a:ea typeface="+mn-lt"/>
                <a:cs typeface="+mn-lt"/>
              </a:rPr>
              <a:t> – </a:t>
            </a:r>
            <a:r>
              <a:rPr lang="ru-RU" sz="1800" err="1">
                <a:latin typeface="Times New Roman"/>
                <a:ea typeface="+mn-lt"/>
                <a:cs typeface="+mn-lt"/>
              </a:rPr>
              <a:t>биотехнологияның</a:t>
            </a:r>
            <a:r>
              <a:rPr lang="ru-RU" sz="1800" dirty="0">
                <a:latin typeface="Times New Roman"/>
                <a:ea typeface="+mn-lt"/>
                <a:cs typeface="+mn-lt"/>
              </a:rPr>
              <a:t> </a:t>
            </a:r>
            <a:r>
              <a:rPr lang="ru-RU" sz="1800" err="1">
                <a:latin typeface="Times New Roman"/>
                <a:ea typeface="+mn-lt"/>
                <a:cs typeface="+mn-lt"/>
              </a:rPr>
              <a:t>негізі</a:t>
            </a:r>
            <a:r>
              <a:rPr lang="ru-RU" sz="1800" dirty="0">
                <a:latin typeface="Times New Roman"/>
                <a:ea typeface="+mn-lt"/>
                <a:cs typeface="+mn-lt"/>
              </a:rPr>
              <a:t> </a:t>
            </a:r>
            <a:r>
              <a:rPr lang="ru-RU" sz="1800" err="1">
                <a:latin typeface="Times New Roman"/>
                <a:ea typeface="+mn-lt"/>
                <a:cs typeface="+mn-lt"/>
              </a:rPr>
              <a:t>болып</a:t>
            </a:r>
            <a:r>
              <a:rPr lang="ru-RU" sz="1800" dirty="0">
                <a:latin typeface="Times New Roman"/>
                <a:ea typeface="+mn-lt"/>
                <a:cs typeface="+mn-lt"/>
              </a:rPr>
              <a:t> </a:t>
            </a:r>
            <a:r>
              <a:rPr lang="ru-RU" sz="1800" err="1">
                <a:latin typeface="Times New Roman"/>
                <a:ea typeface="+mn-lt"/>
                <a:cs typeface="+mn-lt"/>
              </a:rPr>
              <a:t>табылады</a:t>
            </a:r>
            <a:r>
              <a:rPr lang="ru-RU" sz="1800" dirty="0">
                <a:latin typeface="Times New Roman"/>
                <a:ea typeface="+mn-lt"/>
                <a:cs typeface="+mn-lt"/>
              </a:rPr>
              <a:t>.</a:t>
            </a:r>
            <a:endParaRPr lang="ru-RU" sz="1800">
              <a:latin typeface="Times New Roman"/>
              <a:cs typeface="Times New Roman"/>
            </a:endParaRPr>
          </a:p>
          <a:p>
            <a:pPr marL="0" indent="0">
              <a:buNone/>
            </a:pPr>
            <a:endParaRPr lang="ru-RU" sz="1800" b="1" i="1" dirty="0">
              <a:latin typeface="Times New Roman"/>
              <a:cs typeface="Times New Roman"/>
            </a:endParaRPr>
          </a:p>
        </p:txBody>
      </p:sp>
      <p:cxnSp>
        <p:nvCxnSpPr>
          <p:cNvPr id="22" name="Straight Connector 21">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Номер слайда 3">
            <a:extLst>
              <a:ext uri="{FF2B5EF4-FFF2-40B4-BE49-F238E27FC236}">
                <a16:creationId xmlns:a16="http://schemas.microsoft.com/office/drawing/2014/main" id="{613F12B8-37C2-75EF-15B4-DEB11845C0A6}"/>
              </a:ext>
            </a:extLst>
          </p:cNvPr>
          <p:cNvSpPr>
            <a:spLocks noGrp="1"/>
          </p:cNvSpPr>
          <p:nvPr>
            <p:ph type="sldNum" sz="quarter" idx="12"/>
          </p:nvPr>
        </p:nvSpPr>
        <p:spPr>
          <a:xfrm>
            <a:off x="8610600" y="6492240"/>
            <a:ext cx="2743200" cy="365125"/>
          </a:xfrm>
        </p:spPr>
        <p:txBody>
          <a:bodyPr>
            <a:normAutofit/>
          </a:bodyPr>
          <a:lstStyle/>
          <a:p>
            <a:pPr>
              <a:spcAft>
                <a:spcPts val="600"/>
              </a:spcAft>
            </a:pPr>
            <a:fld id="{285DC19C-03DA-4066-9FF7-D0BF1BC6D6F6}" type="slidenum">
              <a:rPr lang="ru-RU" smtClean="0"/>
              <a:pPr>
                <a:spcAft>
                  <a:spcPts val="600"/>
                </a:spcAft>
              </a:pPr>
              <a:t>6</a:t>
            </a:fld>
            <a:endParaRPr lang="ru-RU"/>
          </a:p>
        </p:txBody>
      </p:sp>
      <p:sp>
        <p:nvSpPr>
          <p:cNvPr id="5" name="Rectangle 8">
            <a:extLst>
              <a:ext uri="{FF2B5EF4-FFF2-40B4-BE49-F238E27FC236}">
                <a16:creationId xmlns:a16="http://schemas.microsoft.com/office/drawing/2014/main" id="{5D3B97D3-3894-4963-90C5-4EAA66131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0" y="0"/>
            <a:ext cx="12192000" cy="6858000"/>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aphicFrame>
        <p:nvGraphicFramePr>
          <p:cNvPr id="273" name="Таблица 272">
            <a:extLst>
              <a:ext uri="{FF2B5EF4-FFF2-40B4-BE49-F238E27FC236}">
                <a16:creationId xmlns:a16="http://schemas.microsoft.com/office/drawing/2014/main" id="{0B423581-BAF0-CD07-0659-BF6F78DE61E2}"/>
              </a:ext>
            </a:extLst>
          </p:cNvPr>
          <p:cNvGraphicFramePr>
            <a:graphicFrameLocks noGrp="1"/>
          </p:cNvGraphicFramePr>
          <p:nvPr>
            <p:extLst>
              <p:ext uri="{D42A27DB-BD31-4B8C-83A1-F6EECF244321}">
                <p14:modId xmlns:p14="http://schemas.microsoft.com/office/powerpoint/2010/main" val="3472704967"/>
              </p:ext>
            </p:extLst>
          </p:nvPr>
        </p:nvGraphicFramePr>
        <p:xfrm>
          <a:off x="841075" y="3429000"/>
          <a:ext cx="10553850" cy="2834640"/>
        </p:xfrm>
        <a:graphic>
          <a:graphicData uri="http://schemas.openxmlformats.org/drawingml/2006/table">
            <a:tbl>
              <a:tblPr firstRow="1" bandRow="1">
                <a:tableStyleId>{5C22544A-7EE6-4342-B048-85BDC9FD1C3A}</a:tableStyleId>
              </a:tblPr>
              <a:tblGrid>
                <a:gridCol w="3517950">
                  <a:extLst>
                    <a:ext uri="{9D8B030D-6E8A-4147-A177-3AD203B41FA5}">
                      <a16:colId xmlns:a16="http://schemas.microsoft.com/office/drawing/2014/main" val="394277183"/>
                    </a:ext>
                  </a:extLst>
                </a:gridCol>
                <a:gridCol w="3517950">
                  <a:extLst>
                    <a:ext uri="{9D8B030D-6E8A-4147-A177-3AD203B41FA5}">
                      <a16:colId xmlns:a16="http://schemas.microsoft.com/office/drawing/2014/main" val="2385461476"/>
                    </a:ext>
                  </a:extLst>
                </a:gridCol>
                <a:gridCol w="3517950">
                  <a:extLst>
                    <a:ext uri="{9D8B030D-6E8A-4147-A177-3AD203B41FA5}">
                      <a16:colId xmlns:a16="http://schemas.microsoft.com/office/drawing/2014/main" val="78092075"/>
                    </a:ext>
                  </a:extLst>
                </a:gridCol>
              </a:tblGrid>
              <a:tr h="370840">
                <a:tc>
                  <a:txBody>
                    <a:bodyPr/>
                    <a:lstStyle/>
                    <a:p>
                      <a:pPr lvl="0" algn="l">
                        <a:lnSpc>
                          <a:spcPct val="100000"/>
                        </a:lnSpc>
                        <a:spcBef>
                          <a:spcPts val="0"/>
                        </a:spcBef>
                        <a:spcAft>
                          <a:spcPts val="0"/>
                        </a:spcAft>
                        <a:buNone/>
                      </a:pPr>
                      <a:r>
                        <a:rPr lang="ru-RU" b="1" err="1">
                          <a:latin typeface="Times New Roman"/>
                        </a:rPr>
                        <a:t>Жануар</a:t>
                      </a:r>
                      <a:r>
                        <a:rPr lang="ru-RU" b="1" dirty="0">
                          <a:latin typeface="Times New Roman"/>
                        </a:rPr>
                        <a:t> </a:t>
                      </a:r>
                      <a:r>
                        <a:rPr lang="ru-RU" b="1" err="1">
                          <a:latin typeface="Times New Roman"/>
                        </a:rPr>
                        <a:t>текті</a:t>
                      </a:r>
                      <a:r>
                        <a:rPr lang="ru-RU" b="1" dirty="0">
                          <a:latin typeface="Times New Roman"/>
                        </a:rPr>
                        <a:t> </a:t>
                      </a:r>
                      <a:r>
                        <a:rPr lang="ru-RU" b="1" err="1">
                          <a:latin typeface="Times New Roman"/>
                        </a:rPr>
                        <a:t>бионысандар</a:t>
                      </a:r>
                      <a:r>
                        <a:rPr lang="ru-RU" b="1" dirty="0">
                          <a:latin typeface="Times New Roman"/>
                        </a:rPr>
                        <a:t>:</a:t>
                      </a:r>
                      <a:endParaRPr lang="ru-RU">
                        <a:latin typeface="Times New Roman"/>
                      </a:endParaRPr>
                    </a:p>
                    <a:p>
                      <a:pPr marL="285750" lvl="0" indent="-285750" algn="l">
                        <a:lnSpc>
                          <a:spcPct val="100000"/>
                        </a:lnSpc>
                        <a:spcBef>
                          <a:spcPts val="0"/>
                        </a:spcBef>
                        <a:spcAft>
                          <a:spcPts val="0"/>
                        </a:spcAft>
                        <a:buFont typeface="Arial"/>
                        <a:buChar char="•"/>
                      </a:pPr>
                      <a:r>
                        <a:rPr lang="ru-RU" sz="1800" b="0" i="0" u="none" strike="noStrike" noProof="0" dirty="0">
                          <a:latin typeface="Times New Roman"/>
                        </a:rPr>
                        <a:t>Адам (донор </a:t>
                      </a:r>
                      <a:r>
                        <a:rPr lang="ru-RU" sz="1800" b="0" i="0" u="none" strike="noStrike" noProof="0" err="1">
                          <a:latin typeface="Times New Roman"/>
                        </a:rPr>
                        <a:t>ретінде</a:t>
                      </a:r>
                      <a:r>
                        <a:rPr lang="ru-RU" sz="1800" b="0" i="0" u="none" strike="noStrike" noProof="0" dirty="0">
                          <a:latin typeface="Times New Roman"/>
                        </a:rPr>
                        <a:t>)</a:t>
                      </a:r>
                      <a:endParaRPr lang="ru-RU">
                        <a:latin typeface="Times New Roman"/>
                      </a:endParaRPr>
                    </a:p>
                    <a:p>
                      <a:pPr marL="285750" lvl="0" indent="-285750" algn="l">
                        <a:lnSpc>
                          <a:spcPct val="100000"/>
                        </a:lnSpc>
                        <a:spcBef>
                          <a:spcPts val="0"/>
                        </a:spcBef>
                        <a:spcAft>
                          <a:spcPts val="0"/>
                        </a:spcAft>
                        <a:buFont typeface="Arial"/>
                        <a:buChar char="•"/>
                      </a:pPr>
                      <a:r>
                        <a:rPr lang="ru-RU" sz="1800" b="0" i="0" u="none" strike="noStrike" noProof="0" err="1">
                          <a:latin typeface="Times New Roman"/>
                        </a:rPr>
                        <a:t>Сүтқоректілер</a:t>
                      </a:r>
                      <a:endParaRPr lang="ru-RU">
                        <a:latin typeface="Times New Roman"/>
                      </a:endParaRPr>
                    </a:p>
                    <a:p>
                      <a:pPr marL="285750" lvl="0" indent="-285750" algn="l">
                        <a:lnSpc>
                          <a:spcPct val="100000"/>
                        </a:lnSpc>
                        <a:spcBef>
                          <a:spcPts val="0"/>
                        </a:spcBef>
                        <a:spcAft>
                          <a:spcPts val="0"/>
                        </a:spcAft>
                        <a:buFont typeface="Arial"/>
                        <a:buChar char="•"/>
                      </a:pPr>
                      <a:r>
                        <a:rPr lang="ru-RU" sz="1800" b="0" i="0" u="none" strike="noStrike" noProof="0" err="1">
                          <a:latin typeface="Times New Roman"/>
                        </a:rPr>
                        <a:t>Бауырымен</a:t>
                      </a:r>
                      <a:r>
                        <a:rPr lang="ru-RU" sz="1800" b="0" i="0" u="none" strike="noStrike" noProof="0" dirty="0">
                          <a:latin typeface="Times New Roman"/>
                        </a:rPr>
                        <a:t> </a:t>
                      </a:r>
                      <a:r>
                        <a:rPr lang="ru-RU" sz="1800" b="0" i="0" u="none" strike="noStrike" noProof="0" err="1">
                          <a:latin typeface="Times New Roman"/>
                        </a:rPr>
                        <a:t>жорғалаушылар</a:t>
                      </a:r>
                      <a:endParaRPr lang="ru-RU">
                        <a:latin typeface="Times New Roman"/>
                      </a:endParaRPr>
                    </a:p>
                    <a:p>
                      <a:pPr marL="285750" lvl="0" indent="-285750" algn="l">
                        <a:lnSpc>
                          <a:spcPct val="100000"/>
                        </a:lnSpc>
                        <a:spcBef>
                          <a:spcPts val="0"/>
                        </a:spcBef>
                        <a:spcAft>
                          <a:spcPts val="0"/>
                        </a:spcAft>
                        <a:buFont typeface="Arial"/>
                        <a:buChar char="•"/>
                      </a:pPr>
                      <a:r>
                        <a:rPr lang="ru-RU" sz="1800" b="0" i="0" u="none" strike="noStrike" noProof="0" err="1">
                          <a:latin typeface="Times New Roman"/>
                        </a:rPr>
                        <a:t>Құстар</a:t>
                      </a:r>
                      <a:endParaRPr lang="ru-RU">
                        <a:latin typeface="Times New Roman"/>
                      </a:endParaRPr>
                    </a:p>
                    <a:p>
                      <a:pPr marL="285750" lvl="0" indent="-285750" algn="l">
                        <a:lnSpc>
                          <a:spcPct val="100000"/>
                        </a:lnSpc>
                        <a:spcBef>
                          <a:spcPts val="0"/>
                        </a:spcBef>
                        <a:spcAft>
                          <a:spcPts val="0"/>
                        </a:spcAft>
                        <a:buFont typeface="Arial"/>
                        <a:buChar char="•"/>
                      </a:pPr>
                      <a:r>
                        <a:rPr lang="ru-RU" sz="1800" b="0" i="0" u="none" strike="noStrike" noProof="0" err="1">
                          <a:latin typeface="Times New Roman"/>
                        </a:rPr>
                        <a:t>Балықтар</a:t>
                      </a:r>
                      <a:endParaRPr lang="ru-RU">
                        <a:latin typeface="Times New Roman"/>
                      </a:endParaRPr>
                    </a:p>
                    <a:p>
                      <a:pPr marL="285750" lvl="0" indent="-285750" algn="l">
                        <a:lnSpc>
                          <a:spcPct val="100000"/>
                        </a:lnSpc>
                        <a:spcBef>
                          <a:spcPts val="0"/>
                        </a:spcBef>
                        <a:spcAft>
                          <a:spcPts val="0"/>
                        </a:spcAft>
                        <a:buFont typeface="Arial"/>
                        <a:buChar char="•"/>
                      </a:pPr>
                      <a:r>
                        <a:rPr lang="ru-RU" sz="1800" b="0" i="0" u="none" strike="noStrike" noProof="0" err="1">
                          <a:latin typeface="Times New Roman"/>
                        </a:rPr>
                        <a:t>Жәндіктер</a:t>
                      </a:r>
                      <a:endParaRPr lang="ru-RU">
                        <a:latin typeface="Times New Roman"/>
                      </a:endParaRPr>
                    </a:p>
                    <a:p>
                      <a:pPr marL="285750" lvl="0" indent="-285750" algn="l">
                        <a:lnSpc>
                          <a:spcPct val="100000"/>
                        </a:lnSpc>
                        <a:spcBef>
                          <a:spcPts val="0"/>
                        </a:spcBef>
                        <a:spcAft>
                          <a:spcPts val="0"/>
                        </a:spcAft>
                        <a:buFont typeface="Arial"/>
                        <a:buChar char="•"/>
                      </a:pPr>
                      <a:r>
                        <a:rPr lang="ru-RU" sz="1800" b="0" i="0" u="none" strike="noStrike" noProof="0" err="1">
                          <a:latin typeface="Times New Roman"/>
                        </a:rPr>
                        <a:t>Омыртқасыздар</a:t>
                      </a:r>
                      <a:endParaRPr lang="ru-RU">
                        <a:latin typeface="Times New Roman"/>
                      </a:endParaRPr>
                    </a:p>
                  </a:txBody>
                  <a:tcPr>
                    <a:lnT w="0">
                      <a:noFill/>
                    </a:lnT>
                  </a:tcPr>
                </a:tc>
                <a:tc>
                  <a:txBody>
                    <a:bodyPr/>
                    <a:lstStyle/>
                    <a:p>
                      <a:pPr lvl="0" algn="l">
                        <a:lnSpc>
                          <a:spcPct val="100000"/>
                        </a:lnSpc>
                        <a:spcBef>
                          <a:spcPts val="0"/>
                        </a:spcBef>
                        <a:spcAft>
                          <a:spcPts val="0"/>
                        </a:spcAft>
                        <a:buNone/>
                      </a:pPr>
                      <a:r>
                        <a:rPr lang="ru-RU" b="1" err="1">
                          <a:latin typeface="Times New Roman"/>
                        </a:rPr>
                        <a:t>Өсімдік</a:t>
                      </a:r>
                      <a:r>
                        <a:rPr lang="ru-RU" b="1" dirty="0">
                          <a:latin typeface="Times New Roman"/>
                        </a:rPr>
                        <a:t> </a:t>
                      </a:r>
                      <a:r>
                        <a:rPr lang="ru-RU" b="1" err="1">
                          <a:latin typeface="Times New Roman"/>
                        </a:rPr>
                        <a:t>текті</a:t>
                      </a:r>
                      <a:r>
                        <a:rPr lang="ru-RU" b="1" dirty="0">
                          <a:latin typeface="Times New Roman"/>
                        </a:rPr>
                        <a:t> </a:t>
                      </a:r>
                      <a:r>
                        <a:rPr lang="ru-RU" b="1" err="1">
                          <a:latin typeface="Times New Roman"/>
                        </a:rPr>
                        <a:t>бионысандар</a:t>
                      </a:r>
                      <a:r>
                        <a:rPr lang="ru-RU" b="1" dirty="0">
                          <a:latin typeface="Times New Roman"/>
                        </a:rPr>
                        <a:t>:</a:t>
                      </a:r>
                      <a:endParaRPr lang="ru-RU" dirty="0">
                        <a:latin typeface="Times New Roman"/>
                      </a:endParaRPr>
                    </a:p>
                    <a:p>
                      <a:pPr marL="285750" lvl="0" indent="-285750" algn="l">
                        <a:lnSpc>
                          <a:spcPct val="100000"/>
                        </a:lnSpc>
                        <a:spcBef>
                          <a:spcPts val="0"/>
                        </a:spcBef>
                        <a:spcAft>
                          <a:spcPts val="0"/>
                        </a:spcAft>
                        <a:buFont typeface="Arial"/>
                        <a:buChar char="•"/>
                      </a:pPr>
                      <a:r>
                        <a:rPr lang="ru-RU" sz="1800" b="0" i="0" u="none" strike="noStrike" noProof="0" err="1">
                          <a:latin typeface="Times New Roman"/>
                        </a:rPr>
                        <a:t>Далада</a:t>
                      </a:r>
                      <a:r>
                        <a:rPr lang="ru-RU" sz="1800" b="0" i="0" u="none" strike="noStrike" noProof="0" dirty="0">
                          <a:latin typeface="Times New Roman"/>
                        </a:rPr>
                        <a:t> </a:t>
                      </a:r>
                      <a:r>
                        <a:rPr lang="ru-RU" sz="1800" b="0" i="0" u="none" strike="noStrike" noProof="0" err="1">
                          <a:latin typeface="Times New Roman"/>
                        </a:rPr>
                        <a:t>өсетін</a:t>
                      </a:r>
                      <a:r>
                        <a:rPr lang="ru-RU" sz="1800" b="0" i="0" u="none" strike="noStrike" noProof="0" dirty="0">
                          <a:latin typeface="Times New Roman"/>
                        </a:rPr>
                        <a:t> (</a:t>
                      </a:r>
                      <a:r>
                        <a:rPr lang="ru-RU" sz="1800" b="0" i="0" u="none" strike="noStrike" noProof="0" err="1">
                          <a:latin typeface="Times New Roman"/>
                        </a:rPr>
                        <a:t>жабайы</a:t>
                      </a:r>
                      <a:r>
                        <a:rPr lang="ru-RU" sz="1800" b="0" i="0" u="none" strike="noStrike" noProof="0" dirty="0">
                          <a:latin typeface="Times New Roman"/>
                        </a:rPr>
                        <a:t>) </a:t>
                      </a:r>
                      <a:r>
                        <a:rPr lang="ru-RU" sz="1800" b="0" i="0" u="none" strike="noStrike" noProof="0" err="1">
                          <a:latin typeface="Times New Roman"/>
                        </a:rPr>
                        <a:t>өсімдіктер</a:t>
                      </a:r>
                      <a:endParaRPr lang="ru-RU">
                        <a:latin typeface="Times New Roman"/>
                      </a:endParaRPr>
                    </a:p>
                    <a:p>
                      <a:pPr marL="285750" lvl="0" indent="-285750" algn="l">
                        <a:lnSpc>
                          <a:spcPct val="100000"/>
                        </a:lnSpc>
                        <a:spcBef>
                          <a:spcPts val="0"/>
                        </a:spcBef>
                        <a:spcAft>
                          <a:spcPts val="0"/>
                        </a:spcAft>
                        <a:buFont typeface="Arial"/>
                        <a:buChar char="•"/>
                      </a:pPr>
                      <a:r>
                        <a:rPr lang="ru-RU" sz="1800" b="0" i="0" u="none" strike="noStrike" noProof="0" err="1">
                          <a:latin typeface="Times New Roman"/>
                        </a:rPr>
                        <a:t>Мәдени</a:t>
                      </a:r>
                      <a:r>
                        <a:rPr lang="ru-RU" sz="1800" b="0" i="0" u="none" strike="noStrike" noProof="0" dirty="0">
                          <a:latin typeface="Times New Roman"/>
                        </a:rPr>
                        <a:t> (</a:t>
                      </a:r>
                      <a:r>
                        <a:rPr lang="ru-RU" sz="1800" b="0" i="0" u="none" strike="noStrike" noProof="0" err="1">
                          <a:latin typeface="Times New Roman"/>
                        </a:rPr>
                        <a:t>культивирленген</a:t>
                      </a:r>
                      <a:r>
                        <a:rPr lang="ru-RU" sz="1800" b="0" i="0" u="none" strike="noStrike" noProof="0" dirty="0">
                          <a:latin typeface="Times New Roman"/>
                        </a:rPr>
                        <a:t>) </a:t>
                      </a:r>
                      <a:r>
                        <a:rPr lang="ru-RU" sz="1800" b="0" i="0" u="none" strike="noStrike" noProof="0" err="1">
                          <a:latin typeface="Times New Roman"/>
                        </a:rPr>
                        <a:t>өсімдіктер</a:t>
                      </a:r>
                      <a:endParaRPr lang="ru-RU">
                        <a:latin typeface="Times New Roman"/>
                      </a:endParaRPr>
                    </a:p>
                    <a:p>
                      <a:pPr marL="285750" lvl="0" indent="-285750" algn="l">
                        <a:lnSpc>
                          <a:spcPct val="100000"/>
                        </a:lnSpc>
                        <a:spcBef>
                          <a:spcPts val="0"/>
                        </a:spcBef>
                        <a:spcAft>
                          <a:spcPts val="0"/>
                        </a:spcAft>
                        <a:buFont typeface="Arial"/>
                        <a:buChar char="•"/>
                      </a:pPr>
                      <a:r>
                        <a:rPr lang="ru-RU" sz="1800" b="0" i="0" u="none" strike="noStrike" noProof="0" err="1">
                          <a:latin typeface="Times New Roman"/>
                        </a:rPr>
                        <a:t>Балдырлар</a:t>
                      </a:r>
                      <a:endParaRPr lang="ru-RU">
                        <a:latin typeface="Times New Roman"/>
                      </a:endParaRPr>
                    </a:p>
                    <a:p>
                      <a:pPr lvl="0">
                        <a:buNone/>
                      </a:pPr>
                      <a:endParaRPr lang="ru-RU" dirty="0">
                        <a:latin typeface="Times New Roman"/>
                      </a:endParaRPr>
                    </a:p>
                  </a:txBody>
                  <a:tcPr>
                    <a:lnT w="0">
                      <a:noFill/>
                    </a:lnT>
                  </a:tcPr>
                </a:tc>
                <a:tc>
                  <a:txBody>
                    <a:bodyPr/>
                    <a:lstStyle/>
                    <a:p>
                      <a:pPr lvl="0" algn="l">
                        <a:lnSpc>
                          <a:spcPct val="100000"/>
                        </a:lnSpc>
                        <a:spcBef>
                          <a:spcPts val="0"/>
                        </a:spcBef>
                        <a:spcAft>
                          <a:spcPts val="0"/>
                        </a:spcAft>
                        <a:buNone/>
                      </a:pPr>
                      <a:r>
                        <a:rPr lang="ru-RU" b="1" err="1">
                          <a:latin typeface="Times New Roman"/>
                        </a:rPr>
                        <a:t>Микроорганизмдер</a:t>
                      </a:r>
                      <a:r>
                        <a:rPr lang="ru-RU" b="1" dirty="0">
                          <a:latin typeface="Times New Roman"/>
                        </a:rPr>
                        <a:t>:</a:t>
                      </a:r>
                      <a:endParaRPr lang="ru-RU" dirty="0">
                        <a:latin typeface="Times New Roman"/>
                      </a:endParaRPr>
                    </a:p>
                    <a:p>
                      <a:pPr lvl="0" algn="l">
                        <a:lnSpc>
                          <a:spcPct val="100000"/>
                        </a:lnSpc>
                        <a:spcBef>
                          <a:spcPts val="0"/>
                        </a:spcBef>
                        <a:spcAft>
                          <a:spcPts val="0"/>
                        </a:spcAft>
                        <a:buNone/>
                      </a:pPr>
                      <a:r>
                        <a:rPr lang="ru-RU" sz="1800" b="1" i="0" u="none" strike="noStrike" noProof="0" err="1">
                          <a:latin typeface="Times New Roman"/>
                        </a:rPr>
                        <a:t>Эукариоттар</a:t>
                      </a:r>
                      <a:r>
                        <a:rPr lang="ru-RU" sz="1800" b="1" i="0" u="none" strike="noStrike" noProof="0" dirty="0">
                          <a:latin typeface="Times New Roman"/>
                        </a:rPr>
                        <a:t>:</a:t>
                      </a:r>
                      <a:endParaRPr lang="ru-RU" dirty="0">
                        <a:latin typeface="Times New Roman"/>
                      </a:endParaRPr>
                    </a:p>
                    <a:p>
                      <a:pPr marL="285750" lvl="0" indent="-285750" algn="l">
                        <a:lnSpc>
                          <a:spcPct val="100000"/>
                        </a:lnSpc>
                        <a:spcBef>
                          <a:spcPts val="0"/>
                        </a:spcBef>
                        <a:spcAft>
                          <a:spcPts val="0"/>
                        </a:spcAft>
                        <a:buFont typeface="Arial"/>
                        <a:buChar char="•"/>
                      </a:pPr>
                      <a:r>
                        <a:rPr lang="ru-RU" sz="1800" b="0" i="0" u="none" strike="noStrike" noProof="0" err="1">
                          <a:latin typeface="Times New Roman"/>
                        </a:rPr>
                        <a:t>Қарапайымдар</a:t>
                      </a:r>
                      <a:r>
                        <a:rPr lang="ru-RU" sz="1800" b="0" i="0" u="none" strike="noStrike" noProof="0" dirty="0">
                          <a:latin typeface="Times New Roman"/>
                        </a:rPr>
                        <a:t> (простейшие)</a:t>
                      </a:r>
                      <a:endParaRPr lang="ru-RU" dirty="0">
                        <a:latin typeface="Times New Roman"/>
                      </a:endParaRPr>
                    </a:p>
                    <a:p>
                      <a:pPr marL="285750" lvl="0" indent="-285750" algn="l">
                        <a:lnSpc>
                          <a:spcPct val="100000"/>
                        </a:lnSpc>
                        <a:spcBef>
                          <a:spcPts val="0"/>
                        </a:spcBef>
                        <a:spcAft>
                          <a:spcPts val="0"/>
                        </a:spcAft>
                        <a:buFont typeface="Arial"/>
                        <a:buChar char="•"/>
                      </a:pPr>
                      <a:r>
                        <a:rPr lang="ru-RU" sz="1800" b="0" i="0" u="none" strike="noStrike" noProof="0" err="1">
                          <a:latin typeface="Times New Roman"/>
                        </a:rPr>
                        <a:t>Саңырауқұлақтар</a:t>
                      </a:r>
                      <a:endParaRPr lang="ru-RU">
                        <a:latin typeface="Times New Roman"/>
                      </a:endParaRPr>
                    </a:p>
                    <a:p>
                      <a:pPr marL="285750" lvl="0" indent="-285750" algn="l">
                        <a:lnSpc>
                          <a:spcPct val="100000"/>
                        </a:lnSpc>
                        <a:spcBef>
                          <a:spcPts val="0"/>
                        </a:spcBef>
                        <a:spcAft>
                          <a:spcPts val="0"/>
                        </a:spcAft>
                        <a:buFont typeface="Arial"/>
                        <a:buChar char="•"/>
                      </a:pPr>
                      <a:r>
                        <a:rPr lang="ru-RU" sz="1800" b="0" i="0" u="none" strike="noStrike" noProof="0" err="1">
                          <a:latin typeface="Times New Roman"/>
                        </a:rPr>
                        <a:t>Ашытқылар</a:t>
                      </a:r>
                      <a:r>
                        <a:rPr lang="ru-RU" sz="1800" b="0" i="0" u="none" strike="noStrike" noProof="0" dirty="0">
                          <a:latin typeface="Times New Roman"/>
                        </a:rPr>
                        <a:t> (дрожжи)</a:t>
                      </a:r>
                      <a:endParaRPr lang="ru-RU" dirty="0">
                        <a:latin typeface="Times New Roman"/>
                      </a:endParaRPr>
                    </a:p>
                    <a:p>
                      <a:pPr lvl="0" indent="0" algn="l">
                        <a:lnSpc>
                          <a:spcPct val="100000"/>
                        </a:lnSpc>
                        <a:spcBef>
                          <a:spcPts val="0"/>
                        </a:spcBef>
                        <a:spcAft>
                          <a:spcPts val="0"/>
                        </a:spcAft>
                        <a:buNone/>
                      </a:pPr>
                      <a:r>
                        <a:rPr lang="ru-RU" sz="1800" b="1" i="0" u="none" strike="noStrike" noProof="0" err="1">
                          <a:latin typeface="Times New Roman"/>
                        </a:rPr>
                        <a:t>Прокариоттар</a:t>
                      </a:r>
                      <a:r>
                        <a:rPr lang="ru-RU" sz="1800" b="1" i="0" u="none" strike="noStrike" noProof="0" dirty="0">
                          <a:latin typeface="Times New Roman"/>
                        </a:rPr>
                        <a:t>:</a:t>
                      </a:r>
                      <a:endParaRPr lang="ru-RU">
                        <a:latin typeface="Times New Roman"/>
                      </a:endParaRPr>
                    </a:p>
                    <a:p>
                      <a:pPr marL="285750" lvl="0" indent="-285750" algn="l">
                        <a:lnSpc>
                          <a:spcPct val="100000"/>
                        </a:lnSpc>
                        <a:spcBef>
                          <a:spcPts val="0"/>
                        </a:spcBef>
                        <a:spcAft>
                          <a:spcPts val="0"/>
                        </a:spcAft>
                        <a:buFont typeface="Arial"/>
                        <a:buChar char="•"/>
                      </a:pPr>
                      <a:r>
                        <a:rPr lang="ru-RU" sz="1800" b="0" i="0" u="none" strike="noStrike" noProof="0" err="1">
                          <a:latin typeface="Times New Roman"/>
                        </a:rPr>
                        <a:t>Актиномицеттер</a:t>
                      </a:r>
                      <a:endParaRPr lang="ru-RU">
                        <a:latin typeface="Times New Roman"/>
                      </a:endParaRPr>
                    </a:p>
                    <a:p>
                      <a:pPr marL="285750" lvl="0" indent="-285750" algn="l">
                        <a:lnSpc>
                          <a:spcPct val="100000"/>
                        </a:lnSpc>
                        <a:spcBef>
                          <a:spcPts val="0"/>
                        </a:spcBef>
                        <a:spcAft>
                          <a:spcPts val="0"/>
                        </a:spcAft>
                        <a:buFont typeface="Arial"/>
                        <a:buChar char="•"/>
                      </a:pPr>
                      <a:r>
                        <a:rPr lang="ru-RU" sz="1800" b="0" i="0" u="none" strike="noStrike" noProof="0" err="1">
                          <a:latin typeface="Times New Roman"/>
                        </a:rPr>
                        <a:t>Эубактериялар</a:t>
                      </a:r>
                      <a:endParaRPr lang="ru-RU">
                        <a:latin typeface="Times New Roman"/>
                      </a:endParaRPr>
                    </a:p>
                    <a:p>
                      <a:pPr marL="285750" lvl="0" indent="-285750" algn="l">
                        <a:lnSpc>
                          <a:spcPct val="100000"/>
                        </a:lnSpc>
                        <a:spcBef>
                          <a:spcPts val="0"/>
                        </a:spcBef>
                        <a:spcAft>
                          <a:spcPts val="0"/>
                        </a:spcAft>
                        <a:buFont typeface="Arial"/>
                        <a:buChar char="•"/>
                      </a:pPr>
                      <a:r>
                        <a:rPr lang="ru-RU" sz="1800" b="0" i="0" u="none" strike="noStrike" noProof="0" err="1">
                          <a:latin typeface="Times New Roman"/>
                        </a:rPr>
                        <a:t>Вирустар</a:t>
                      </a:r>
                      <a:endParaRPr lang="ru-RU">
                        <a:latin typeface="Times New Roman"/>
                      </a:endParaRPr>
                    </a:p>
                    <a:p>
                      <a:pPr marL="285750" lvl="0" indent="-285750" algn="l">
                        <a:lnSpc>
                          <a:spcPct val="100000"/>
                        </a:lnSpc>
                        <a:spcBef>
                          <a:spcPts val="0"/>
                        </a:spcBef>
                        <a:spcAft>
                          <a:spcPts val="0"/>
                        </a:spcAft>
                        <a:buFont typeface="Arial"/>
                        <a:buChar char="•"/>
                      </a:pPr>
                      <a:r>
                        <a:rPr lang="ru-RU" sz="1800" b="0" i="0" u="none" strike="noStrike" noProof="0" err="1">
                          <a:latin typeface="Times New Roman"/>
                        </a:rPr>
                        <a:t>Бактериофагтар</a:t>
                      </a:r>
                      <a:r>
                        <a:rPr lang="ru-RU" sz="1800" b="0" i="0" u="none" strike="noStrike" noProof="0">
                          <a:latin typeface="Times New Roman"/>
                        </a:rPr>
                        <a:t> (</a:t>
                      </a:r>
                      <a:r>
                        <a:rPr lang="ru-RU" sz="1800" b="0" i="0" u="none" strike="noStrike" noProof="0" err="1">
                          <a:latin typeface="Times New Roman"/>
                        </a:rPr>
                        <a:t>фагтар</a:t>
                      </a:r>
                      <a:r>
                        <a:rPr lang="ru-RU" sz="1800" b="0" i="0" u="none" strike="noStrike" noProof="0">
                          <a:latin typeface="Times New Roman"/>
                        </a:rPr>
                        <a:t>)</a:t>
                      </a:r>
                      <a:endParaRPr lang="ru-RU">
                        <a:latin typeface="Times New Roman"/>
                      </a:endParaRPr>
                    </a:p>
                  </a:txBody>
                  <a:tcPr>
                    <a:lnT w="0">
                      <a:noFill/>
                    </a:lnT>
                  </a:tcPr>
                </a:tc>
                <a:extLst>
                  <a:ext uri="{0D108BD9-81ED-4DB2-BD59-A6C34878D82A}">
                    <a16:rowId xmlns:a16="http://schemas.microsoft.com/office/drawing/2014/main" val="3166846678"/>
                  </a:ext>
                </a:extLst>
              </a:tr>
            </a:tbl>
          </a:graphicData>
        </a:graphic>
      </p:graphicFrame>
      <p:sp>
        <p:nvSpPr>
          <p:cNvPr id="2" name="TextBox 1">
            <a:extLst>
              <a:ext uri="{FF2B5EF4-FFF2-40B4-BE49-F238E27FC236}">
                <a16:creationId xmlns:a16="http://schemas.microsoft.com/office/drawing/2014/main" id="{466EBF69-34B2-FF00-258D-F48ACAF6F67F}"/>
              </a:ext>
            </a:extLst>
          </p:cNvPr>
          <p:cNvSpPr txBox="1"/>
          <p:nvPr/>
        </p:nvSpPr>
        <p:spPr>
          <a:xfrm>
            <a:off x="2633103" y="2799061"/>
            <a:ext cx="72035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2400" b="1" i="1" err="1">
                <a:latin typeface="Times New Roman"/>
                <a:ea typeface="+mn-lt"/>
                <a:cs typeface="+mn-lt"/>
              </a:rPr>
              <a:t>Бионысандардың</a:t>
            </a:r>
            <a:r>
              <a:rPr lang="ru-RU" sz="2400" b="1" i="1" dirty="0">
                <a:latin typeface="Times New Roman"/>
                <a:ea typeface="+mn-lt"/>
                <a:cs typeface="+mn-lt"/>
              </a:rPr>
              <a:t> </a:t>
            </a:r>
            <a:r>
              <a:rPr lang="ru-RU" sz="2400" b="1" i="1" err="1">
                <a:latin typeface="Times New Roman"/>
                <a:ea typeface="+mn-lt"/>
                <a:cs typeface="+mn-lt"/>
              </a:rPr>
              <a:t>шығу</a:t>
            </a:r>
            <a:r>
              <a:rPr lang="ru-RU" sz="2400" b="1" i="1" dirty="0">
                <a:latin typeface="Times New Roman"/>
                <a:ea typeface="+mn-lt"/>
                <a:cs typeface="+mn-lt"/>
              </a:rPr>
              <a:t> </a:t>
            </a:r>
            <a:r>
              <a:rPr lang="ru-RU" sz="2400" b="1" i="1" err="1">
                <a:latin typeface="Times New Roman"/>
                <a:ea typeface="+mn-lt"/>
                <a:cs typeface="+mn-lt"/>
              </a:rPr>
              <a:t>тегі</a:t>
            </a:r>
            <a:r>
              <a:rPr lang="ru-RU" sz="2400" b="1" i="1" dirty="0">
                <a:latin typeface="Times New Roman"/>
                <a:ea typeface="+mn-lt"/>
                <a:cs typeface="+mn-lt"/>
              </a:rPr>
              <a:t> </a:t>
            </a:r>
            <a:r>
              <a:rPr lang="ru-RU" sz="2400" b="1" i="1" err="1">
                <a:latin typeface="Times New Roman"/>
                <a:ea typeface="+mn-lt"/>
                <a:cs typeface="+mn-lt"/>
              </a:rPr>
              <a:t>бойынша</a:t>
            </a:r>
            <a:r>
              <a:rPr lang="ru-RU" sz="2400" b="1" i="1" dirty="0">
                <a:latin typeface="Times New Roman"/>
                <a:ea typeface="+mn-lt"/>
                <a:cs typeface="+mn-lt"/>
              </a:rPr>
              <a:t> </a:t>
            </a:r>
            <a:r>
              <a:rPr lang="ru-RU" sz="2400" b="1" i="1" err="1">
                <a:latin typeface="Times New Roman"/>
                <a:ea typeface="+mn-lt"/>
                <a:cs typeface="+mn-lt"/>
              </a:rPr>
              <a:t>жіктелуі</a:t>
            </a:r>
            <a:endParaRPr lang="ru-RU" sz="2400" b="1" i="1" err="1">
              <a:latin typeface="Times New Roman"/>
            </a:endParaRPr>
          </a:p>
        </p:txBody>
      </p:sp>
    </p:spTree>
    <p:extLst>
      <p:ext uri="{BB962C8B-B14F-4D97-AF65-F5344CB8AC3E}">
        <p14:creationId xmlns:p14="http://schemas.microsoft.com/office/powerpoint/2010/main" val="2357654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5D489D-16E1-484D-867B-144368D74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A496F5-B01E-4BF8-9D1E-C4E53B6F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225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1AF1C9C4-6DFE-D03D-7B57-C780F828C430}"/>
              </a:ext>
            </a:extLst>
          </p:cNvPr>
          <p:cNvSpPr>
            <a:spLocks noGrp="1"/>
          </p:cNvSpPr>
          <p:nvPr>
            <p:ph type="title"/>
          </p:nvPr>
        </p:nvSpPr>
        <p:spPr>
          <a:xfrm>
            <a:off x="150082" y="-209973"/>
            <a:ext cx="4375941" cy="5571066"/>
          </a:xfrm>
        </p:spPr>
        <p:txBody>
          <a:bodyPr>
            <a:normAutofit/>
          </a:bodyPr>
          <a:lstStyle/>
          <a:p>
            <a:pPr algn="ctr"/>
            <a:r>
              <a:rPr lang="ru-RU" sz="2400" b="1" i="1" err="1">
                <a:solidFill>
                  <a:schemeClr val="bg1"/>
                </a:solidFill>
                <a:latin typeface="Times New Roman"/>
                <a:ea typeface="+mj-lt"/>
                <a:cs typeface="+mj-lt"/>
              </a:rPr>
              <a:t>Қосымша</a:t>
            </a:r>
            <a:r>
              <a:rPr lang="ru-RU" sz="2400" b="1" i="1" dirty="0">
                <a:solidFill>
                  <a:schemeClr val="bg1"/>
                </a:solidFill>
                <a:latin typeface="Times New Roman"/>
                <a:ea typeface="+mj-lt"/>
                <a:cs typeface="+mj-lt"/>
              </a:rPr>
              <a:t> </a:t>
            </a:r>
            <a:r>
              <a:rPr lang="ru-RU" sz="2400" b="1" i="1" err="1">
                <a:solidFill>
                  <a:schemeClr val="bg1"/>
                </a:solidFill>
                <a:latin typeface="Times New Roman"/>
                <a:ea typeface="+mj-lt"/>
                <a:cs typeface="+mj-lt"/>
              </a:rPr>
              <a:t>биотехнологиялық</a:t>
            </a:r>
            <a:r>
              <a:rPr lang="ru-RU" sz="2400" b="1" i="1" dirty="0">
                <a:solidFill>
                  <a:schemeClr val="bg1"/>
                </a:solidFill>
                <a:latin typeface="Times New Roman"/>
                <a:ea typeface="+mj-lt"/>
                <a:cs typeface="+mj-lt"/>
              </a:rPr>
              <a:t> </a:t>
            </a:r>
            <a:r>
              <a:rPr lang="ru-RU" sz="2400" b="1" i="1" err="1">
                <a:solidFill>
                  <a:schemeClr val="bg1"/>
                </a:solidFill>
                <a:latin typeface="Times New Roman"/>
                <a:ea typeface="+mj-lt"/>
                <a:cs typeface="+mj-lt"/>
              </a:rPr>
              <a:t>құралдар</a:t>
            </a:r>
            <a:r>
              <a:rPr lang="ru-RU" sz="2400" b="1" i="1" dirty="0">
                <a:solidFill>
                  <a:schemeClr val="bg1"/>
                </a:solidFill>
                <a:latin typeface="Times New Roman"/>
                <a:ea typeface="+mj-lt"/>
                <a:cs typeface="+mj-lt"/>
              </a:rPr>
              <a:t>:</a:t>
            </a:r>
            <a:endParaRPr lang="ru-RU" b="1" i="1" dirty="0">
              <a:solidFill>
                <a:schemeClr val="bg1"/>
              </a:solidFill>
              <a:latin typeface="Times New Roman"/>
            </a:endParaRPr>
          </a:p>
          <a:p>
            <a:pPr algn="ctr"/>
            <a:endParaRPr lang="ru-RU" sz="2400" b="1" i="1" dirty="0">
              <a:solidFill>
                <a:schemeClr val="bg1"/>
              </a:solidFill>
              <a:latin typeface="Times New Roman"/>
              <a:cs typeface="Times New Roman"/>
            </a:endParaRPr>
          </a:p>
        </p:txBody>
      </p:sp>
      <p:sp>
        <p:nvSpPr>
          <p:cNvPr id="14" name="Номер слайда 13">
            <a:extLst>
              <a:ext uri="{FF2B5EF4-FFF2-40B4-BE49-F238E27FC236}">
                <a16:creationId xmlns:a16="http://schemas.microsoft.com/office/drawing/2014/main" id="{80C44E80-D8D8-D4AC-7BE0-EA69288A0F11}"/>
              </a:ext>
            </a:extLst>
          </p:cNvPr>
          <p:cNvSpPr>
            <a:spLocks noGrp="1"/>
          </p:cNvSpPr>
          <p:nvPr>
            <p:ph type="sldNum" sz="quarter" idx="12"/>
          </p:nvPr>
        </p:nvSpPr>
        <p:spPr/>
        <p:txBody>
          <a:bodyPr/>
          <a:lstStyle/>
          <a:p>
            <a:fld id="{285DC19C-03DA-4066-9FF7-D0BF1BC6D6F6}" type="slidenum">
              <a:rPr lang="ru-RU" smtClean="0"/>
              <a:t>7</a:t>
            </a:fld>
            <a:endParaRPr lang="ru-RU"/>
          </a:p>
        </p:txBody>
      </p:sp>
      <p:sp>
        <p:nvSpPr>
          <p:cNvPr id="4" name="TextBox 3">
            <a:extLst>
              <a:ext uri="{FF2B5EF4-FFF2-40B4-BE49-F238E27FC236}">
                <a16:creationId xmlns:a16="http://schemas.microsoft.com/office/drawing/2014/main" id="{2D5D7B5B-6DAE-93FA-90CA-32F4D594C460}"/>
              </a:ext>
            </a:extLst>
          </p:cNvPr>
          <p:cNvSpPr txBox="1"/>
          <p:nvPr/>
        </p:nvSpPr>
        <p:spPr>
          <a:xfrm>
            <a:off x="4794957" y="2064457"/>
            <a:ext cx="6750754"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a:buChar char="•"/>
            </a:pPr>
            <a:r>
              <a:rPr lang="en-US" sz="2000" b="1" err="1">
                <a:latin typeface="Times New Roman"/>
                <a:ea typeface="+mn-lt"/>
                <a:cs typeface="+mn-lt"/>
              </a:rPr>
              <a:t>Жасушалық</a:t>
            </a:r>
            <a:r>
              <a:rPr lang="en-US" sz="2000" b="1" dirty="0">
                <a:latin typeface="Times New Roman"/>
                <a:ea typeface="+mn-lt"/>
                <a:cs typeface="+mn-lt"/>
              </a:rPr>
              <a:t> </a:t>
            </a:r>
            <a:r>
              <a:rPr lang="en-US" sz="2000" b="1" err="1">
                <a:latin typeface="Times New Roman"/>
                <a:ea typeface="+mn-lt"/>
                <a:cs typeface="+mn-lt"/>
              </a:rPr>
              <a:t>және</a:t>
            </a:r>
            <a:r>
              <a:rPr lang="en-US" sz="2000" b="1" dirty="0">
                <a:latin typeface="Times New Roman"/>
                <a:ea typeface="+mn-lt"/>
                <a:cs typeface="+mn-lt"/>
              </a:rPr>
              <a:t> </a:t>
            </a:r>
            <a:r>
              <a:rPr lang="en-US" sz="2000" b="1" err="1">
                <a:latin typeface="Times New Roman"/>
                <a:ea typeface="+mn-lt"/>
                <a:cs typeface="+mn-lt"/>
              </a:rPr>
              <a:t>тіндік</a:t>
            </a:r>
            <a:r>
              <a:rPr lang="en-US" sz="2000" b="1" dirty="0">
                <a:latin typeface="Times New Roman"/>
                <a:ea typeface="+mn-lt"/>
                <a:cs typeface="+mn-lt"/>
              </a:rPr>
              <a:t> </a:t>
            </a:r>
            <a:r>
              <a:rPr lang="en-US" sz="2000" b="1" err="1">
                <a:latin typeface="Times New Roman"/>
                <a:ea typeface="+mn-lt"/>
                <a:cs typeface="+mn-lt"/>
              </a:rPr>
              <a:t>мәдениеттер</a:t>
            </a:r>
            <a:r>
              <a:rPr lang="en-US" sz="2000">
                <a:latin typeface="Times New Roman"/>
                <a:ea typeface="+mn-lt"/>
                <a:cs typeface="+mn-lt"/>
              </a:rPr>
              <a:t> – </a:t>
            </a:r>
            <a:r>
              <a:rPr lang="en-US" sz="2000" err="1">
                <a:latin typeface="Times New Roman"/>
                <a:ea typeface="+mn-lt"/>
                <a:cs typeface="+mn-lt"/>
              </a:rPr>
              <a:t>жасушаларды</a:t>
            </a:r>
            <a:r>
              <a:rPr lang="en-US" sz="2000" dirty="0">
                <a:latin typeface="Times New Roman"/>
                <a:ea typeface="+mn-lt"/>
                <a:cs typeface="+mn-lt"/>
              </a:rPr>
              <a:t> </a:t>
            </a:r>
            <a:r>
              <a:rPr lang="en-US" sz="2000" err="1">
                <a:latin typeface="Times New Roman"/>
                <a:ea typeface="+mn-lt"/>
                <a:cs typeface="+mn-lt"/>
              </a:rPr>
              <a:t>немесе</a:t>
            </a:r>
            <a:r>
              <a:rPr lang="en-US" sz="2000" dirty="0">
                <a:latin typeface="Times New Roman"/>
                <a:ea typeface="+mn-lt"/>
                <a:cs typeface="+mn-lt"/>
              </a:rPr>
              <a:t> </a:t>
            </a:r>
            <a:r>
              <a:rPr lang="en-US" sz="2000" err="1">
                <a:latin typeface="Times New Roman"/>
                <a:ea typeface="+mn-lt"/>
                <a:cs typeface="+mn-lt"/>
              </a:rPr>
              <a:t>тіндерді</a:t>
            </a:r>
            <a:r>
              <a:rPr lang="en-US" sz="2000" dirty="0">
                <a:latin typeface="Times New Roman"/>
                <a:ea typeface="+mn-lt"/>
                <a:cs typeface="+mn-lt"/>
              </a:rPr>
              <a:t> </a:t>
            </a:r>
            <a:r>
              <a:rPr lang="en-US" sz="2000" err="1">
                <a:latin typeface="Times New Roman"/>
                <a:ea typeface="+mn-lt"/>
                <a:cs typeface="+mn-lt"/>
              </a:rPr>
              <a:t>жасанды</a:t>
            </a:r>
            <a:r>
              <a:rPr lang="en-US" sz="2000" dirty="0">
                <a:latin typeface="Times New Roman"/>
                <a:ea typeface="+mn-lt"/>
                <a:cs typeface="+mn-lt"/>
              </a:rPr>
              <a:t> </a:t>
            </a:r>
            <a:r>
              <a:rPr lang="en-US" sz="2000" err="1">
                <a:latin typeface="Times New Roman"/>
                <a:ea typeface="+mn-lt"/>
                <a:cs typeface="+mn-lt"/>
              </a:rPr>
              <a:t>ортада</a:t>
            </a:r>
            <a:r>
              <a:rPr lang="en-US" sz="2000" dirty="0">
                <a:latin typeface="Times New Roman"/>
                <a:ea typeface="+mn-lt"/>
                <a:cs typeface="+mn-lt"/>
              </a:rPr>
              <a:t> </a:t>
            </a:r>
            <a:r>
              <a:rPr lang="en-US" sz="2000" err="1">
                <a:latin typeface="Times New Roman"/>
                <a:ea typeface="+mn-lt"/>
                <a:cs typeface="+mn-lt"/>
              </a:rPr>
              <a:t>өсіру</a:t>
            </a:r>
            <a:r>
              <a:rPr lang="en-US" sz="2000" dirty="0">
                <a:latin typeface="Times New Roman"/>
                <a:ea typeface="+mn-lt"/>
                <a:cs typeface="+mn-lt"/>
              </a:rPr>
              <a:t> </a:t>
            </a:r>
            <a:r>
              <a:rPr lang="en-US" sz="2000" err="1">
                <a:latin typeface="Times New Roman"/>
                <a:ea typeface="+mn-lt"/>
                <a:cs typeface="+mn-lt"/>
              </a:rPr>
              <a:t>арқылы</a:t>
            </a:r>
            <a:r>
              <a:rPr lang="en-US" sz="2000" dirty="0">
                <a:latin typeface="Times New Roman"/>
                <a:ea typeface="+mn-lt"/>
                <a:cs typeface="+mn-lt"/>
              </a:rPr>
              <a:t> </a:t>
            </a:r>
            <a:r>
              <a:rPr lang="en-US" sz="2000" err="1">
                <a:latin typeface="Times New Roman"/>
                <a:ea typeface="+mn-lt"/>
                <a:cs typeface="+mn-lt"/>
              </a:rPr>
              <a:t>зерттеу</a:t>
            </a:r>
            <a:r>
              <a:rPr lang="en-US" sz="2000" dirty="0">
                <a:latin typeface="Times New Roman"/>
                <a:ea typeface="+mn-lt"/>
                <a:cs typeface="+mn-lt"/>
              </a:rPr>
              <a:t> </a:t>
            </a:r>
            <a:r>
              <a:rPr lang="en-US" sz="2000" err="1">
                <a:latin typeface="Times New Roman"/>
                <a:ea typeface="+mn-lt"/>
                <a:cs typeface="+mn-lt"/>
              </a:rPr>
              <a:t>және</a:t>
            </a:r>
            <a:r>
              <a:rPr lang="en-US" sz="2000" dirty="0">
                <a:latin typeface="Times New Roman"/>
                <a:ea typeface="+mn-lt"/>
                <a:cs typeface="+mn-lt"/>
              </a:rPr>
              <a:t> </a:t>
            </a:r>
            <a:r>
              <a:rPr lang="en-US" sz="2000" err="1">
                <a:latin typeface="Times New Roman"/>
                <a:ea typeface="+mn-lt"/>
                <a:cs typeface="+mn-lt"/>
              </a:rPr>
              <a:t>қолдану</a:t>
            </a:r>
            <a:r>
              <a:rPr lang="en-US" sz="2000">
                <a:latin typeface="Times New Roman"/>
                <a:ea typeface="+mn-lt"/>
                <a:cs typeface="+mn-lt"/>
              </a:rPr>
              <a:t>.</a:t>
            </a:r>
            <a:endParaRPr lang="ru-RU" sz="2000">
              <a:latin typeface="Times New Roman"/>
              <a:cs typeface="Times New Roman"/>
            </a:endParaRPr>
          </a:p>
          <a:p>
            <a:pPr marL="285750" indent="-285750" algn="just">
              <a:buFont typeface="Arial"/>
              <a:buChar char="•"/>
            </a:pPr>
            <a:r>
              <a:rPr lang="en-US" sz="2000" b="1" err="1">
                <a:latin typeface="Times New Roman"/>
                <a:ea typeface="+mn-lt"/>
                <a:cs typeface="+mn-lt"/>
              </a:rPr>
              <a:t>Инженерлік</a:t>
            </a:r>
            <a:r>
              <a:rPr lang="en-US" sz="2000" b="1" dirty="0">
                <a:latin typeface="Times New Roman"/>
                <a:ea typeface="+mn-lt"/>
                <a:cs typeface="+mn-lt"/>
              </a:rPr>
              <a:t> </a:t>
            </a:r>
            <a:r>
              <a:rPr lang="en-US" sz="2000" b="1" err="1">
                <a:latin typeface="Times New Roman"/>
                <a:ea typeface="+mn-lt"/>
                <a:cs typeface="+mn-lt"/>
              </a:rPr>
              <a:t>модификациялар</a:t>
            </a:r>
            <a:r>
              <a:rPr lang="en-US" sz="2000" dirty="0">
                <a:latin typeface="Times New Roman"/>
                <a:ea typeface="+mn-lt"/>
                <a:cs typeface="+mn-lt"/>
              </a:rPr>
              <a:t> – </a:t>
            </a:r>
            <a:r>
              <a:rPr lang="en-US" sz="2000" err="1">
                <a:latin typeface="Times New Roman"/>
                <a:ea typeface="+mn-lt"/>
                <a:cs typeface="+mn-lt"/>
              </a:rPr>
              <a:t>генетикалық</a:t>
            </a:r>
            <a:r>
              <a:rPr lang="en-US" sz="2000" dirty="0">
                <a:latin typeface="Times New Roman"/>
                <a:ea typeface="+mn-lt"/>
                <a:cs typeface="+mn-lt"/>
              </a:rPr>
              <a:t> </a:t>
            </a:r>
            <a:r>
              <a:rPr lang="en-US" sz="2000" err="1">
                <a:latin typeface="Times New Roman"/>
                <a:ea typeface="+mn-lt"/>
                <a:cs typeface="+mn-lt"/>
              </a:rPr>
              <a:t>немесе</a:t>
            </a:r>
            <a:r>
              <a:rPr lang="en-US" sz="2000" dirty="0">
                <a:latin typeface="Times New Roman"/>
                <a:ea typeface="+mn-lt"/>
                <a:cs typeface="+mn-lt"/>
              </a:rPr>
              <a:t> </a:t>
            </a:r>
            <a:r>
              <a:rPr lang="en-US" sz="2000" err="1">
                <a:latin typeface="Times New Roman"/>
                <a:ea typeface="+mn-lt"/>
                <a:cs typeface="+mn-lt"/>
              </a:rPr>
              <a:t>жасушалық</a:t>
            </a:r>
            <a:r>
              <a:rPr lang="en-US" sz="2000" dirty="0">
                <a:latin typeface="Times New Roman"/>
                <a:ea typeface="+mn-lt"/>
                <a:cs typeface="+mn-lt"/>
              </a:rPr>
              <a:t> </a:t>
            </a:r>
            <a:r>
              <a:rPr lang="en-US" sz="2000" err="1">
                <a:latin typeface="Times New Roman"/>
                <a:ea typeface="+mn-lt"/>
                <a:cs typeface="+mn-lt"/>
              </a:rPr>
              <a:t>деңгейде</a:t>
            </a:r>
            <a:r>
              <a:rPr lang="en-US" sz="2000" dirty="0">
                <a:latin typeface="Times New Roman"/>
                <a:ea typeface="+mn-lt"/>
                <a:cs typeface="+mn-lt"/>
              </a:rPr>
              <a:t> </a:t>
            </a:r>
            <a:r>
              <a:rPr lang="en-US" sz="2000" err="1">
                <a:latin typeface="Times New Roman"/>
                <a:ea typeface="+mn-lt"/>
                <a:cs typeface="+mn-lt"/>
              </a:rPr>
              <a:t>арнайы</a:t>
            </a:r>
            <a:r>
              <a:rPr lang="en-US" sz="2000" dirty="0">
                <a:latin typeface="Times New Roman"/>
                <a:ea typeface="+mn-lt"/>
                <a:cs typeface="+mn-lt"/>
              </a:rPr>
              <a:t> </a:t>
            </a:r>
            <a:r>
              <a:rPr lang="en-US" sz="2000" err="1">
                <a:latin typeface="Times New Roman"/>
                <a:ea typeface="+mn-lt"/>
                <a:cs typeface="+mn-lt"/>
              </a:rPr>
              <a:t>өзгерістер</a:t>
            </a:r>
            <a:r>
              <a:rPr lang="en-US" sz="2000" dirty="0">
                <a:latin typeface="Times New Roman"/>
                <a:ea typeface="+mn-lt"/>
                <a:cs typeface="+mn-lt"/>
              </a:rPr>
              <a:t> </a:t>
            </a:r>
            <a:r>
              <a:rPr lang="en-US" sz="2000" err="1">
                <a:latin typeface="Times New Roman"/>
                <a:ea typeface="+mn-lt"/>
                <a:cs typeface="+mn-lt"/>
              </a:rPr>
              <a:t>енгізу</a:t>
            </a:r>
            <a:r>
              <a:rPr lang="en-US" sz="2000" dirty="0">
                <a:latin typeface="Times New Roman"/>
                <a:ea typeface="+mn-lt"/>
                <a:cs typeface="+mn-lt"/>
              </a:rPr>
              <a:t>.</a:t>
            </a:r>
            <a:endParaRPr lang="en-US" sz="2000">
              <a:latin typeface="Times New Roman"/>
              <a:cs typeface="Times New Roman"/>
            </a:endParaRPr>
          </a:p>
          <a:p>
            <a:pPr marL="285750" indent="-285750" algn="just">
              <a:buFont typeface="Arial"/>
              <a:buChar char="•"/>
            </a:pPr>
            <a:r>
              <a:rPr lang="en-US" sz="2000" b="1" err="1">
                <a:latin typeface="Times New Roman"/>
                <a:ea typeface="+mn-lt"/>
                <a:cs typeface="+mn-lt"/>
              </a:rPr>
              <a:t>Ақпараттық</a:t>
            </a:r>
            <a:r>
              <a:rPr lang="en-US" sz="2000" b="1" dirty="0">
                <a:latin typeface="Times New Roman"/>
                <a:ea typeface="+mn-lt"/>
                <a:cs typeface="+mn-lt"/>
              </a:rPr>
              <a:t> </a:t>
            </a:r>
            <a:r>
              <a:rPr lang="en-US" sz="2000" b="1" err="1">
                <a:latin typeface="Times New Roman"/>
                <a:ea typeface="+mn-lt"/>
                <a:cs typeface="+mn-lt"/>
              </a:rPr>
              <a:t>және</a:t>
            </a:r>
            <a:r>
              <a:rPr lang="en-US" sz="2000" b="1" dirty="0">
                <a:latin typeface="Times New Roman"/>
                <a:ea typeface="+mn-lt"/>
                <a:cs typeface="+mn-lt"/>
              </a:rPr>
              <a:t> </a:t>
            </a:r>
            <a:r>
              <a:rPr lang="en-US" sz="2000" b="1" err="1">
                <a:latin typeface="Times New Roman"/>
                <a:ea typeface="+mn-lt"/>
                <a:cs typeface="+mn-lt"/>
              </a:rPr>
              <a:t>функционалдық</a:t>
            </a:r>
            <a:r>
              <a:rPr lang="en-US" sz="2000" b="1" dirty="0">
                <a:latin typeface="Times New Roman"/>
                <a:ea typeface="+mn-lt"/>
                <a:cs typeface="+mn-lt"/>
              </a:rPr>
              <a:t> </a:t>
            </a:r>
            <a:r>
              <a:rPr lang="en-US" sz="2000" b="1" err="1">
                <a:latin typeface="Times New Roman"/>
                <a:ea typeface="+mn-lt"/>
                <a:cs typeface="+mn-lt"/>
              </a:rPr>
              <a:t>белсенділігі</a:t>
            </a:r>
            <a:r>
              <a:rPr lang="en-US" sz="2000" b="1" dirty="0">
                <a:latin typeface="Times New Roman"/>
                <a:ea typeface="+mn-lt"/>
                <a:cs typeface="+mn-lt"/>
              </a:rPr>
              <a:t> </a:t>
            </a:r>
            <a:r>
              <a:rPr lang="en-US" sz="2000" b="1" err="1">
                <a:latin typeface="Times New Roman"/>
                <a:ea typeface="+mn-lt"/>
                <a:cs typeface="+mn-lt"/>
              </a:rPr>
              <a:t>бар</a:t>
            </a:r>
            <a:r>
              <a:rPr lang="en-US" sz="2000" b="1" dirty="0">
                <a:latin typeface="Times New Roman"/>
                <a:ea typeface="+mn-lt"/>
                <a:cs typeface="+mn-lt"/>
              </a:rPr>
              <a:t> </a:t>
            </a:r>
            <a:r>
              <a:rPr lang="en-US" sz="2000" b="1" err="1">
                <a:latin typeface="Times New Roman"/>
                <a:ea typeface="+mn-lt"/>
                <a:cs typeface="+mn-lt"/>
              </a:rPr>
              <a:t>биомолекулалар</a:t>
            </a:r>
            <a:r>
              <a:rPr lang="en-US" sz="2000" dirty="0">
                <a:latin typeface="Times New Roman"/>
                <a:ea typeface="+mn-lt"/>
                <a:cs typeface="+mn-lt"/>
              </a:rPr>
              <a:t> – </a:t>
            </a:r>
            <a:r>
              <a:rPr lang="en-US" sz="2000" err="1">
                <a:latin typeface="Times New Roman"/>
                <a:ea typeface="+mn-lt"/>
                <a:cs typeface="+mn-lt"/>
              </a:rPr>
              <a:t>гендер</a:t>
            </a:r>
            <a:r>
              <a:rPr lang="en-US" sz="2000" dirty="0">
                <a:latin typeface="Times New Roman"/>
                <a:ea typeface="+mn-lt"/>
                <a:cs typeface="+mn-lt"/>
              </a:rPr>
              <a:t>, </a:t>
            </a:r>
            <a:r>
              <a:rPr lang="en-US" sz="2000" err="1">
                <a:latin typeface="Times New Roman"/>
                <a:ea typeface="+mn-lt"/>
                <a:cs typeface="+mn-lt"/>
              </a:rPr>
              <a:t>ферменттер</a:t>
            </a:r>
            <a:r>
              <a:rPr lang="en-US" sz="2000" dirty="0">
                <a:latin typeface="Times New Roman"/>
                <a:ea typeface="+mn-lt"/>
                <a:cs typeface="+mn-lt"/>
              </a:rPr>
              <a:t>, </a:t>
            </a:r>
            <a:r>
              <a:rPr lang="en-US" sz="2000" err="1">
                <a:latin typeface="Times New Roman"/>
                <a:ea typeface="+mn-lt"/>
                <a:cs typeface="+mn-lt"/>
              </a:rPr>
              <a:t>ақуыздар</a:t>
            </a:r>
            <a:r>
              <a:rPr lang="en-US" sz="2000" dirty="0">
                <a:latin typeface="Times New Roman"/>
                <a:ea typeface="+mn-lt"/>
                <a:cs typeface="+mn-lt"/>
              </a:rPr>
              <a:t>, РНҚ </a:t>
            </a:r>
            <a:r>
              <a:rPr lang="en-US" sz="2000" err="1">
                <a:latin typeface="Times New Roman"/>
                <a:ea typeface="+mn-lt"/>
                <a:cs typeface="+mn-lt"/>
              </a:rPr>
              <a:t>сияқты</a:t>
            </a:r>
            <a:r>
              <a:rPr lang="en-US" sz="2000" dirty="0">
                <a:latin typeface="Times New Roman"/>
                <a:ea typeface="+mn-lt"/>
                <a:cs typeface="+mn-lt"/>
              </a:rPr>
              <a:t> </a:t>
            </a:r>
            <a:r>
              <a:rPr lang="en-US" sz="2000" err="1">
                <a:latin typeface="Times New Roman"/>
                <a:ea typeface="+mn-lt"/>
                <a:cs typeface="+mn-lt"/>
              </a:rPr>
              <a:t>молекулалар</a:t>
            </a:r>
            <a:r>
              <a:rPr lang="en-US" sz="2000" dirty="0">
                <a:latin typeface="Times New Roman"/>
                <a:ea typeface="+mn-lt"/>
                <a:cs typeface="+mn-lt"/>
              </a:rPr>
              <a:t>, </a:t>
            </a:r>
            <a:r>
              <a:rPr lang="en-US" sz="2000" err="1">
                <a:latin typeface="Times New Roman"/>
                <a:ea typeface="+mn-lt"/>
                <a:cs typeface="+mn-lt"/>
              </a:rPr>
              <a:t>олар</a:t>
            </a:r>
            <a:r>
              <a:rPr lang="en-US" sz="2000" dirty="0">
                <a:latin typeface="Times New Roman"/>
                <a:ea typeface="+mn-lt"/>
                <a:cs typeface="+mn-lt"/>
              </a:rPr>
              <a:t> </a:t>
            </a:r>
            <a:r>
              <a:rPr lang="en-US" sz="2000" err="1">
                <a:latin typeface="Times New Roman"/>
                <a:ea typeface="+mn-lt"/>
                <a:cs typeface="+mn-lt"/>
              </a:rPr>
              <a:t>нақты</a:t>
            </a:r>
            <a:r>
              <a:rPr lang="en-US" sz="2000" dirty="0">
                <a:latin typeface="Times New Roman"/>
                <a:ea typeface="+mn-lt"/>
                <a:cs typeface="+mn-lt"/>
              </a:rPr>
              <a:t> </a:t>
            </a:r>
            <a:r>
              <a:rPr lang="en-US" sz="2000" err="1">
                <a:latin typeface="Times New Roman"/>
                <a:ea typeface="+mn-lt"/>
                <a:cs typeface="+mn-lt"/>
              </a:rPr>
              <a:t>функция</a:t>
            </a:r>
            <a:r>
              <a:rPr lang="en-US" sz="2000" dirty="0">
                <a:latin typeface="Times New Roman"/>
                <a:ea typeface="+mn-lt"/>
                <a:cs typeface="+mn-lt"/>
              </a:rPr>
              <a:t> </a:t>
            </a:r>
            <a:r>
              <a:rPr lang="en-US" sz="2000" err="1">
                <a:latin typeface="Times New Roman"/>
                <a:ea typeface="+mn-lt"/>
                <a:cs typeface="+mn-lt"/>
              </a:rPr>
              <a:t>атқарып</a:t>
            </a:r>
            <a:r>
              <a:rPr lang="en-US" sz="2000" dirty="0">
                <a:latin typeface="Times New Roman"/>
                <a:ea typeface="+mn-lt"/>
                <a:cs typeface="+mn-lt"/>
              </a:rPr>
              <a:t>, </a:t>
            </a:r>
            <a:r>
              <a:rPr lang="en-US" sz="2000" err="1">
                <a:latin typeface="Times New Roman"/>
                <a:ea typeface="+mn-lt"/>
                <a:cs typeface="+mn-lt"/>
              </a:rPr>
              <a:t>технологиялық</a:t>
            </a:r>
            <a:r>
              <a:rPr lang="en-US" sz="2000" dirty="0">
                <a:latin typeface="Times New Roman"/>
                <a:ea typeface="+mn-lt"/>
                <a:cs typeface="+mn-lt"/>
              </a:rPr>
              <a:t> </a:t>
            </a:r>
            <a:r>
              <a:rPr lang="en-US" sz="2000" err="1">
                <a:latin typeface="Times New Roman"/>
                <a:ea typeface="+mn-lt"/>
                <a:cs typeface="+mn-lt"/>
              </a:rPr>
              <a:t>процестерде</a:t>
            </a:r>
            <a:r>
              <a:rPr lang="en-US" sz="2000" dirty="0">
                <a:latin typeface="Times New Roman"/>
                <a:ea typeface="+mn-lt"/>
                <a:cs typeface="+mn-lt"/>
              </a:rPr>
              <a:t> </a:t>
            </a:r>
            <a:r>
              <a:rPr lang="en-US" sz="2000" err="1">
                <a:latin typeface="Times New Roman"/>
                <a:ea typeface="+mn-lt"/>
                <a:cs typeface="+mn-lt"/>
              </a:rPr>
              <a:t>маңызды</a:t>
            </a:r>
            <a:r>
              <a:rPr lang="en-US" sz="2000" dirty="0">
                <a:latin typeface="Times New Roman"/>
                <a:ea typeface="+mn-lt"/>
                <a:cs typeface="+mn-lt"/>
              </a:rPr>
              <a:t> </a:t>
            </a:r>
            <a:r>
              <a:rPr lang="en-US" sz="2000" err="1">
                <a:latin typeface="Times New Roman"/>
                <a:ea typeface="+mn-lt"/>
                <a:cs typeface="+mn-lt"/>
              </a:rPr>
              <a:t>рөл</a:t>
            </a:r>
            <a:r>
              <a:rPr lang="en-US" sz="2000" dirty="0">
                <a:latin typeface="Times New Roman"/>
                <a:ea typeface="+mn-lt"/>
                <a:cs typeface="+mn-lt"/>
              </a:rPr>
              <a:t> </a:t>
            </a:r>
            <a:r>
              <a:rPr lang="en-US" sz="2000" err="1">
                <a:latin typeface="Times New Roman"/>
                <a:ea typeface="+mn-lt"/>
                <a:cs typeface="+mn-lt"/>
              </a:rPr>
              <a:t>ойнайды</a:t>
            </a:r>
            <a:r>
              <a:rPr lang="en-US" sz="2000">
                <a:latin typeface="Times New Roman"/>
                <a:ea typeface="+mn-lt"/>
                <a:cs typeface="+mn-lt"/>
              </a:rPr>
              <a:t>.</a:t>
            </a:r>
            <a:endParaRPr lang="en-US" sz="2000">
              <a:latin typeface="Times New Roman"/>
            </a:endParaRPr>
          </a:p>
          <a:p>
            <a:pPr algn="just"/>
            <a:endParaRPr lang="en-US" dirty="0">
              <a:latin typeface="Times New Roman"/>
              <a:cs typeface="Times New Roman"/>
            </a:endParaRPr>
          </a:p>
        </p:txBody>
      </p:sp>
    </p:spTree>
    <p:extLst>
      <p:ext uri="{BB962C8B-B14F-4D97-AF65-F5344CB8AC3E}">
        <p14:creationId xmlns:p14="http://schemas.microsoft.com/office/powerpoint/2010/main" val="383105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26CC4C-E046-B21C-DBAA-58D895DD85E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8DD5C7C-68AF-35EC-60FA-B811D8B26E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219EC82-B570-E96D-D78C-9557FCFE8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225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0662AB53-75BA-50DA-7851-3398CCAAB095}"/>
              </a:ext>
            </a:extLst>
          </p:cNvPr>
          <p:cNvSpPr>
            <a:spLocks noGrp="1"/>
          </p:cNvSpPr>
          <p:nvPr>
            <p:ph type="title"/>
          </p:nvPr>
        </p:nvSpPr>
        <p:spPr>
          <a:xfrm>
            <a:off x="-25178" y="963507"/>
            <a:ext cx="4574061" cy="5571066"/>
          </a:xfrm>
        </p:spPr>
        <p:txBody>
          <a:bodyPr>
            <a:normAutofit/>
          </a:bodyPr>
          <a:lstStyle/>
          <a:p>
            <a:pPr algn="ctr"/>
            <a:r>
              <a:rPr lang="ru-RU" sz="2400" b="1" dirty="0" err="1">
                <a:solidFill>
                  <a:schemeClr val="bg2"/>
                </a:solidFill>
                <a:latin typeface="Times New Roman"/>
                <a:cs typeface="Times New Roman"/>
              </a:rPr>
              <a:t>Бионысандар</a:t>
            </a:r>
            <a:r>
              <a:rPr lang="ru-RU" sz="2400" b="1" dirty="0">
                <a:solidFill>
                  <a:schemeClr val="bg2"/>
                </a:solidFill>
                <a:latin typeface="Times New Roman"/>
                <a:cs typeface="Times New Roman"/>
              </a:rPr>
              <a:t>: </a:t>
            </a:r>
            <a:r>
              <a:rPr lang="ru-RU" sz="2400" b="1" dirty="0" err="1">
                <a:solidFill>
                  <a:schemeClr val="bg2"/>
                </a:solidFill>
                <a:latin typeface="Times New Roman"/>
                <a:cs typeface="Times New Roman"/>
              </a:rPr>
              <a:t>оларды</a:t>
            </a:r>
            <a:r>
              <a:rPr lang="ru-RU" sz="2400" b="1" dirty="0">
                <a:solidFill>
                  <a:schemeClr val="bg2"/>
                </a:solidFill>
                <a:latin typeface="Times New Roman"/>
                <a:cs typeface="Times New Roman"/>
              </a:rPr>
              <a:t> </a:t>
            </a:r>
            <a:r>
              <a:rPr lang="ru-RU" sz="2400" b="1" dirty="0" err="1">
                <a:solidFill>
                  <a:schemeClr val="bg2"/>
                </a:solidFill>
                <a:latin typeface="Times New Roman"/>
                <a:cs typeface="Times New Roman"/>
              </a:rPr>
              <a:t>жасау</a:t>
            </a:r>
            <a:r>
              <a:rPr lang="ru-RU" sz="2400" b="1" dirty="0">
                <a:solidFill>
                  <a:schemeClr val="bg2"/>
                </a:solidFill>
                <a:latin typeface="Times New Roman"/>
                <a:cs typeface="Times New Roman"/>
              </a:rPr>
              <a:t> </a:t>
            </a:r>
            <a:r>
              <a:rPr lang="ru-RU" sz="2400" b="1" dirty="0" err="1">
                <a:solidFill>
                  <a:schemeClr val="bg2"/>
                </a:solidFill>
                <a:latin typeface="Times New Roman"/>
                <a:cs typeface="Times New Roman"/>
              </a:rPr>
              <a:t>және</a:t>
            </a:r>
            <a:r>
              <a:rPr lang="ru-RU" sz="2400" b="1" dirty="0">
                <a:solidFill>
                  <a:schemeClr val="bg2"/>
                </a:solidFill>
                <a:latin typeface="Times New Roman"/>
                <a:cs typeface="Times New Roman"/>
              </a:rPr>
              <a:t> </a:t>
            </a:r>
            <a:r>
              <a:rPr lang="ru-RU" sz="2400" b="1" dirty="0" err="1">
                <a:solidFill>
                  <a:schemeClr val="bg2"/>
                </a:solidFill>
                <a:latin typeface="Times New Roman"/>
                <a:cs typeface="Times New Roman"/>
              </a:rPr>
              <a:t>жетілдіру</a:t>
            </a:r>
            <a:r>
              <a:rPr lang="ru-RU" sz="2400" b="1" dirty="0">
                <a:solidFill>
                  <a:schemeClr val="bg2"/>
                </a:solidFill>
                <a:latin typeface="Times New Roman"/>
                <a:cs typeface="Times New Roman"/>
              </a:rPr>
              <a:t> </a:t>
            </a:r>
            <a:r>
              <a:rPr lang="ru-RU" sz="2400" b="1" dirty="0" err="1">
                <a:solidFill>
                  <a:schemeClr val="bg2"/>
                </a:solidFill>
                <a:latin typeface="Times New Roman"/>
                <a:cs typeface="Times New Roman"/>
              </a:rPr>
              <a:t>әдістері</a:t>
            </a:r>
            <a:br>
              <a:rPr lang="ru-RU" sz="2400" b="1" dirty="0">
                <a:solidFill>
                  <a:schemeClr val="bg2"/>
                </a:solidFill>
                <a:latin typeface="Times New Roman"/>
                <a:cs typeface="Times New Roman"/>
              </a:rPr>
            </a:br>
            <a:endParaRPr lang="ru-RU" sz="2400" err="1">
              <a:solidFill>
                <a:schemeClr val="bg2"/>
              </a:solidFill>
              <a:latin typeface="Times New Roman"/>
              <a:cs typeface="Times New Roman"/>
            </a:endParaRPr>
          </a:p>
          <a:p>
            <a:pPr algn="just"/>
            <a:r>
              <a:rPr lang="ru-RU" sz="2400" b="1" err="1">
                <a:solidFill>
                  <a:schemeClr val="bg1"/>
                </a:solidFill>
                <a:latin typeface="Times New Roman"/>
                <a:ea typeface="+mj-lt"/>
                <a:cs typeface="+mj-lt"/>
              </a:rPr>
              <a:t>Бионысан</a:t>
            </a:r>
            <a:r>
              <a:rPr lang="ru-RU" sz="2400" dirty="0">
                <a:solidFill>
                  <a:schemeClr val="bg1"/>
                </a:solidFill>
                <a:latin typeface="Times New Roman"/>
                <a:ea typeface="+mj-lt"/>
                <a:cs typeface="+mj-lt"/>
              </a:rPr>
              <a:t> — </a:t>
            </a:r>
            <a:r>
              <a:rPr lang="ru-RU" sz="2400" err="1">
                <a:solidFill>
                  <a:schemeClr val="bg1"/>
                </a:solidFill>
                <a:latin typeface="Times New Roman"/>
                <a:ea typeface="+mj-lt"/>
                <a:cs typeface="+mj-lt"/>
              </a:rPr>
              <a:t>биотехнологиялық</a:t>
            </a:r>
            <a:r>
              <a:rPr lang="ru-RU" sz="2400" dirty="0">
                <a:solidFill>
                  <a:schemeClr val="bg1"/>
                </a:solidFill>
                <a:latin typeface="Times New Roman"/>
                <a:ea typeface="+mj-lt"/>
                <a:cs typeface="+mj-lt"/>
              </a:rPr>
              <a:t> </a:t>
            </a:r>
            <a:r>
              <a:rPr lang="ru-RU" sz="2400" err="1">
                <a:solidFill>
                  <a:schemeClr val="bg1"/>
                </a:solidFill>
                <a:latin typeface="Times New Roman"/>
                <a:ea typeface="+mj-lt"/>
                <a:cs typeface="+mj-lt"/>
              </a:rPr>
              <a:t>өндірістің</a:t>
            </a:r>
            <a:r>
              <a:rPr lang="ru-RU" sz="2400" dirty="0">
                <a:solidFill>
                  <a:schemeClr val="bg1"/>
                </a:solidFill>
                <a:latin typeface="Times New Roman"/>
                <a:ea typeface="+mj-lt"/>
                <a:cs typeface="+mj-lt"/>
              </a:rPr>
              <a:t> </a:t>
            </a:r>
            <a:r>
              <a:rPr lang="ru-RU" sz="2400" err="1">
                <a:solidFill>
                  <a:schemeClr val="bg1"/>
                </a:solidFill>
                <a:latin typeface="Times New Roman"/>
                <a:ea typeface="+mj-lt"/>
                <a:cs typeface="+mj-lt"/>
              </a:rPr>
              <a:t>негізгі</a:t>
            </a:r>
            <a:r>
              <a:rPr lang="ru-RU" sz="2400" dirty="0">
                <a:solidFill>
                  <a:schemeClr val="bg1"/>
                </a:solidFill>
                <a:latin typeface="Times New Roman"/>
                <a:ea typeface="+mj-lt"/>
                <a:cs typeface="+mj-lt"/>
              </a:rPr>
              <a:t> </a:t>
            </a:r>
            <a:r>
              <a:rPr lang="ru-RU" sz="2400" err="1">
                <a:solidFill>
                  <a:schemeClr val="bg1"/>
                </a:solidFill>
                <a:latin typeface="Times New Roman"/>
                <a:ea typeface="+mj-lt"/>
                <a:cs typeface="+mj-lt"/>
              </a:rPr>
              <a:t>және</a:t>
            </a:r>
            <a:r>
              <a:rPr lang="ru-RU" sz="2400" dirty="0">
                <a:solidFill>
                  <a:schemeClr val="bg1"/>
                </a:solidFill>
                <a:latin typeface="Times New Roman"/>
                <a:ea typeface="+mj-lt"/>
                <a:cs typeface="+mj-lt"/>
              </a:rPr>
              <a:t> </a:t>
            </a:r>
            <a:r>
              <a:rPr lang="ru-RU" sz="2400" err="1">
                <a:solidFill>
                  <a:schemeClr val="bg1"/>
                </a:solidFill>
                <a:latin typeface="Times New Roman"/>
                <a:ea typeface="+mj-lt"/>
                <a:cs typeface="+mj-lt"/>
              </a:rPr>
              <a:t>міндетті</a:t>
            </a:r>
            <a:r>
              <a:rPr lang="ru-RU" sz="2400" dirty="0">
                <a:solidFill>
                  <a:schemeClr val="bg1"/>
                </a:solidFill>
                <a:latin typeface="Times New Roman"/>
                <a:ea typeface="+mj-lt"/>
                <a:cs typeface="+mj-lt"/>
              </a:rPr>
              <a:t> </a:t>
            </a:r>
            <a:r>
              <a:rPr lang="ru-RU" sz="2400" err="1">
                <a:solidFill>
                  <a:schemeClr val="bg1"/>
                </a:solidFill>
                <a:latin typeface="Times New Roman"/>
                <a:ea typeface="+mj-lt"/>
                <a:cs typeface="+mj-lt"/>
              </a:rPr>
              <a:t>элементі</a:t>
            </a:r>
            <a:r>
              <a:rPr lang="ru-RU" sz="2400" dirty="0">
                <a:solidFill>
                  <a:schemeClr val="bg1"/>
                </a:solidFill>
                <a:latin typeface="Times New Roman"/>
                <a:ea typeface="+mj-lt"/>
                <a:cs typeface="+mj-lt"/>
              </a:rPr>
              <a:t> </a:t>
            </a:r>
            <a:r>
              <a:rPr lang="ru-RU" sz="2400" err="1">
                <a:solidFill>
                  <a:schemeClr val="bg1"/>
                </a:solidFill>
                <a:latin typeface="Times New Roman"/>
                <a:ea typeface="+mj-lt"/>
                <a:cs typeface="+mj-lt"/>
              </a:rPr>
              <a:t>болып</a:t>
            </a:r>
            <a:r>
              <a:rPr lang="ru-RU" sz="2400" dirty="0">
                <a:solidFill>
                  <a:schemeClr val="bg1"/>
                </a:solidFill>
                <a:latin typeface="Times New Roman"/>
                <a:ea typeface="+mj-lt"/>
                <a:cs typeface="+mj-lt"/>
              </a:rPr>
              <a:t> </a:t>
            </a:r>
            <a:r>
              <a:rPr lang="ru-RU" sz="2400" err="1">
                <a:solidFill>
                  <a:schemeClr val="bg1"/>
                </a:solidFill>
                <a:latin typeface="Times New Roman"/>
                <a:ea typeface="+mj-lt"/>
                <a:cs typeface="+mj-lt"/>
              </a:rPr>
              <a:t>табылады</a:t>
            </a:r>
            <a:r>
              <a:rPr lang="ru-RU" sz="2400" dirty="0">
                <a:solidFill>
                  <a:schemeClr val="bg1"/>
                </a:solidFill>
                <a:latin typeface="Times New Roman"/>
                <a:ea typeface="+mj-lt"/>
                <a:cs typeface="+mj-lt"/>
              </a:rPr>
              <a:t> </a:t>
            </a:r>
            <a:r>
              <a:rPr lang="ru-RU" sz="2400" err="1">
                <a:solidFill>
                  <a:schemeClr val="bg1"/>
                </a:solidFill>
                <a:latin typeface="Times New Roman"/>
                <a:ea typeface="+mj-lt"/>
                <a:cs typeface="+mj-lt"/>
              </a:rPr>
              <a:t>және</a:t>
            </a:r>
            <a:r>
              <a:rPr lang="ru-RU" sz="2400" dirty="0">
                <a:solidFill>
                  <a:schemeClr val="bg1"/>
                </a:solidFill>
                <a:latin typeface="Times New Roman"/>
                <a:ea typeface="+mj-lt"/>
                <a:cs typeface="+mj-lt"/>
              </a:rPr>
              <a:t> </a:t>
            </a:r>
            <a:r>
              <a:rPr lang="ru-RU" sz="2400" err="1">
                <a:solidFill>
                  <a:schemeClr val="bg1"/>
                </a:solidFill>
                <a:latin typeface="Times New Roman"/>
                <a:ea typeface="+mj-lt"/>
                <a:cs typeface="+mj-lt"/>
              </a:rPr>
              <a:t>оның</a:t>
            </a:r>
            <a:r>
              <a:rPr lang="ru-RU" sz="2400" dirty="0">
                <a:solidFill>
                  <a:schemeClr val="bg1"/>
                </a:solidFill>
                <a:latin typeface="Times New Roman"/>
                <a:ea typeface="+mj-lt"/>
                <a:cs typeface="+mj-lt"/>
              </a:rPr>
              <a:t> </a:t>
            </a:r>
            <a:r>
              <a:rPr lang="ru-RU" sz="2400" err="1">
                <a:solidFill>
                  <a:schemeClr val="bg1"/>
                </a:solidFill>
                <a:latin typeface="Times New Roman"/>
                <a:ea typeface="+mj-lt"/>
                <a:cs typeface="+mj-lt"/>
              </a:rPr>
              <a:t>ерекшелігін</a:t>
            </a:r>
            <a:r>
              <a:rPr lang="ru-RU" sz="2400" dirty="0">
                <a:solidFill>
                  <a:schemeClr val="bg1"/>
                </a:solidFill>
                <a:latin typeface="Times New Roman"/>
                <a:ea typeface="+mj-lt"/>
                <a:cs typeface="+mj-lt"/>
              </a:rPr>
              <a:t> </a:t>
            </a:r>
            <a:r>
              <a:rPr lang="ru-RU" sz="2400" err="1">
                <a:solidFill>
                  <a:schemeClr val="bg1"/>
                </a:solidFill>
                <a:latin typeface="Times New Roman"/>
                <a:ea typeface="+mj-lt"/>
                <a:cs typeface="+mj-lt"/>
              </a:rPr>
              <a:t>анықтайды</a:t>
            </a:r>
            <a:r>
              <a:rPr lang="ru-RU" sz="2400" dirty="0">
                <a:solidFill>
                  <a:schemeClr val="bg1"/>
                </a:solidFill>
                <a:latin typeface="Times New Roman"/>
                <a:ea typeface="+mj-lt"/>
                <a:cs typeface="+mj-lt"/>
              </a:rPr>
              <a:t>.</a:t>
            </a:r>
            <a:endParaRPr lang="ru-RU" sz="2400">
              <a:solidFill>
                <a:schemeClr val="bg1"/>
              </a:solidFill>
              <a:latin typeface="Times New Roman"/>
              <a:cs typeface="Times New Roman"/>
            </a:endParaRPr>
          </a:p>
          <a:p>
            <a:pPr algn="ctr"/>
            <a:endParaRPr lang="ru-RU" sz="2400" b="1" i="1" dirty="0">
              <a:solidFill>
                <a:schemeClr val="bg1"/>
              </a:solidFill>
              <a:latin typeface="Times New Roman"/>
              <a:cs typeface="Times New Roman"/>
            </a:endParaRPr>
          </a:p>
          <a:p>
            <a:pPr algn="ctr"/>
            <a:endParaRPr lang="ru-RU" sz="2400" b="1" i="1" dirty="0">
              <a:solidFill>
                <a:schemeClr val="bg1"/>
              </a:solidFill>
              <a:latin typeface="Times New Roman"/>
              <a:cs typeface="Times New Roman"/>
            </a:endParaRPr>
          </a:p>
        </p:txBody>
      </p:sp>
      <p:sp>
        <p:nvSpPr>
          <p:cNvPr id="14" name="Номер слайда 13">
            <a:extLst>
              <a:ext uri="{FF2B5EF4-FFF2-40B4-BE49-F238E27FC236}">
                <a16:creationId xmlns:a16="http://schemas.microsoft.com/office/drawing/2014/main" id="{F861940E-FA38-84ED-BFC2-D77AC187E8A9}"/>
              </a:ext>
            </a:extLst>
          </p:cNvPr>
          <p:cNvSpPr>
            <a:spLocks noGrp="1"/>
          </p:cNvSpPr>
          <p:nvPr>
            <p:ph type="sldNum" sz="quarter" idx="12"/>
          </p:nvPr>
        </p:nvSpPr>
        <p:spPr/>
        <p:txBody>
          <a:bodyPr/>
          <a:lstStyle/>
          <a:p>
            <a:fld id="{285DC19C-03DA-4066-9FF7-D0BF1BC6D6F6}" type="slidenum">
              <a:rPr lang="ru-RU" smtClean="0"/>
              <a:t>8</a:t>
            </a:fld>
            <a:endParaRPr lang="ru-RU"/>
          </a:p>
        </p:txBody>
      </p:sp>
      <p:graphicFrame>
        <p:nvGraphicFramePr>
          <p:cNvPr id="5" name="Схема 4">
            <a:extLst>
              <a:ext uri="{FF2B5EF4-FFF2-40B4-BE49-F238E27FC236}">
                <a16:creationId xmlns:a16="http://schemas.microsoft.com/office/drawing/2014/main" id="{D577AFEB-3554-13CC-78DA-23A5AF4C9F0A}"/>
              </a:ext>
            </a:extLst>
          </p:cNvPr>
          <p:cNvGraphicFramePr/>
          <p:nvPr>
            <p:extLst>
              <p:ext uri="{D42A27DB-BD31-4B8C-83A1-F6EECF244321}">
                <p14:modId xmlns:p14="http://schemas.microsoft.com/office/powerpoint/2010/main" val="331167027"/>
              </p:ext>
            </p:extLst>
          </p:nvPr>
        </p:nvGraphicFramePr>
        <p:xfrm>
          <a:off x="4754880" y="320040"/>
          <a:ext cx="7437120" cy="6225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6753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a:cs typeface="Times New Roman"/>
              </a:endParaRPr>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a:cs typeface="Times New Roman"/>
              </a:endParaRPr>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a:cs typeface="Times New Roman"/>
              </a:endParaRPr>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E9582AF5-4965-6B94-81B1-70746F5F11B9}"/>
              </a:ext>
            </a:extLst>
          </p:cNvPr>
          <p:cNvSpPr>
            <a:spLocks noGrp="1"/>
          </p:cNvSpPr>
          <p:nvPr>
            <p:ph type="title"/>
          </p:nvPr>
        </p:nvSpPr>
        <p:spPr>
          <a:xfrm>
            <a:off x="1096971" y="809898"/>
            <a:ext cx="7694816" cy="1554480"/>
          </a:xfrm>
        </p:spPr>
        <p:txBody>
          <a:bodyPr anchor="ctr">
            <a:normAutofit/>
          </a:bodyPr>
          <a:lstStyle/>
          <a:p>
            <a:pPr algn="ctr"/>
            <a:r>
              <a:rPr lang="ru-RU" sz="2800" b="1" i="1" err="1">
                <a:latin typeface="Times New Roman"/>
                <a:ea typeface="+mj-lt"/>
                <a:cs typeface="Times New Roman"/>
              </a:rPr>
              <a:t>Бионысан</a:t>
            </a:r>
            <a:r>
              <a:rPr lang="ru-RU" sz="2800" b="1" i="1" dirty="0">
                <a:latin typeface="Times New Roman"/>
                <a:ea typeface="+mj-lt"/>
                <a:cs typeface="Times New Roman"/>
              </a:rPr>
              <a:t> – </a:t>
            </a:r>
            <a:r>
              <a:rPr lang="ru-RU" sz="2800" b="1" i="1" err="1">
                <a:latin typeface="Times New Roman"/>
                <a:ea typeface="+mj-lt"/>
                <a:cs typeface="Times New Roman"/>
              </a:rPr>
              <a:t>технологиялық</a:t>
            </a:r>
            <a:r>
              <a:rPr lang="ru-RU" sz="2800" b="1" i="1" dirty="0">
                <a:latin typeface="Times New Roman"/>
                <a:ea typeface="+mj-lt"/>
                <a:cs typeface="Times New Roman"/>
              </a:rPr>
              <a:t> </a:t>
            </a:r>
            <a:r>
              <a:rPr lang="ru-RU" sz="2800" b="1" i="1" err="1">
                <a:latin typeface="Times New Roman"/>
                <a:ea typeface="+mj-lt"/>
                <a:cs typeface="Times New Roman"/>
              </a:rPr>
              <a:t>үдерістің</a:t>
            </a:r>
            <a:r>
              <a:rPr lang="ru-RU" sz="2800" b="1" i="1" dirty="0">
                <a:latin typeface="Times New Roman"/>
                <a:ea typeface="+mj-lt"/>
                <a:cs typeface="Times New Roman"/>
              </a:rPr>
              <a:t> </a:t>
            </a:r>
            <a:r>
              <a:rPr lang="ru-RU" sz="2800" b="1" i="1" err="1">
                <a:latin typeface="Times New Roman"/>
                <a:ea typeface="+mj-lt"/>
                <a:cs typeface="Times New Roman"/>
              </a:rPr>
              <a:t>қатысушысы</a:t>
            </a:r>
            <a:r>
              <a:rPr lang="ru-RU" sz="2800" b="1" i="1" dirty="0">
                <a:latin typeface="Times New Roman"/>
                <a:ea typeface="+mj-lt"/>
                <a:cs typeface="Times New Roman"/>
              </a:rPr>
              <a:t> </a:t>
            </a:r>
            <a:r>
              <a:rPr lang="ru-RU" sz="2800" b="1" i="1" err="1">
                <a:latin typeface="Times New Roman"/>
                <a:ea typeface="+mj-lt"/>
                <a:cs typeface="Times New Roman"/>
              </a:rPr>
              <a:t>ретінде</a:t>
            </a:r>
            <a:endParaRPr lang="ru-RU" b="1" i="1">
              <a:latin typeface="Times New Roman"/>
              <a:ea typeface="+mj-lt"/>
              <a:cs typeface="Times New Roman"/>
            </a:endParaRPr>
          </a:p>
        </p:txBody>
      </p:sp>
      <p:sp>
        <p:nvSpPr>
          <p:cNvPr id="3" name="Объект 2">
            <a:extLst>
              <a:ext uri="{FF2B5EF4-FFF2-40B4-BE49-F238E27FC236}">
                <a16:creationId xmlns:a16="http://schemas.microsoft.com/office/drawing/2014/main" id="{BDCDFDC6-A136-BD4F-13F9-EACF57A82135}"/>
              </a:ext>
            </a:extLst>
          </p:cNvPr>
          <p:cNvSpPr>
            <a:spLocks noGrp="1"/>
          </p:cNvSpPr>
          <p:nvPr>
            <p:ph idx="1"/>
          </p:nvPr>
        </p:nvSpPr>
        <p:spPr>
          <a:xfrm>
            <a:off x="1152701" y="2909848"/>
            <a:ext cx="5120842" cy="3124658"/>
          </a:xfrm>
        </p:spPr>
        <p:txBody>
          <a:bodyPr vert="horz" lIns="91440" tIns="45720" rIns="91440" bIns="45720" rtlCol="0" anchor="ctr">
            <a:normAutofit/>
          </a:bodyPr>
          <a:lstStyle/>
          <a:p>
            <a:pPr algn="just">
              <a:buNone/>
            </a:pPr>
            <a:r>
              <a:rPr lang="ru-RU" sz="2000" b="1" err="1">
                <a:latin typeface="Times New Roman"/>
                <a:cs typeface="Times New Roman"/>
              </a:rPr>
              <a:t>Макробионысандар</a:t>
            </a:r>
            <a:r>
              <a:rPr lang="ru-RU" sz="2000" dirty="0">
                <a:latin typeface="Times New Roman"/>
                <a:cs typeface="Times New Roman"/>
              </a:rPr>
              <a:t> </a:t>
            </a:r>
            <a:r>
              <a:rPr lang="ru-RU" sz="2000" i="1" dirty="0">
                <a:latin typeface="Times New Roman"/>
                <a:cs typeface="Times New Roman"/>
              </a:rPr>
              <a:t>(адам, </a:t>
            </a:r>
            <a:r>
              <a:rPr lang="ru-RU" sz="2000" i="1" err="1">
                <a:latin typeface="Times New Roman"/>
                <a:cs typeface="Times New Roman"/>
              </a:rPr>
              <a:t>жануарлар</a:t>
            </a:r>
            <a:r>
              <a:rPr lang="ru-RU" sz="2000" i="1" dirty="0">
                <a:latin typeface="Times New Roman"/>
                <a:cs typeface="Times New Roman"/>
              </a:rPr>
              <a:t>, </a:t>
            </a:r>
            <a:r>
              <a:rPr lang="ru-RU" sz="2000" i="1" err="1">
                <a:latin typeface="Times New Roman"/>
                <a:cs typeface="Times New Roman"/>
              </a:rPr>
              <a:t>өсімдіктер</a:t>
            </a:r>
            <a:r>
              <a:rPr lang="ru-RU" sz="2000" i="1" dirty="0">
                <a:latin typeface="Times New Roman"/>
                <a:cs typeface="Times New Roman"/>
              </a:rPr>
              <a:t>)</a:t>
            </a:r>
            <a:r>
              <a:rPr lang="ru-RU" sz="2000" dirty="0">
                <a:latin typeface="Times New Roman"/>
                <a:cs typeface="Times New Roman"/>
              </a:rPr>
              <a:t> —</a:t>
            </a:r>
          </a:p>
          <a:p>
            <a:pPr algn="just">
              <a:buNone/>
            </a:pPr>
            <a:r>
              <a:rPr lang="ru-RU" sz="2000" dirty="0" err="1">
                <a:latin typeface="Times New Roman"/>
                <a:ea typeface="+mn-lt"/>
                <a:cs typeface="Times New Roman"/>
              </a:rPr>
              <a:t>Бұл</a:t>
            </a:r>
            <a:r>
              <a:rPr lang="ru-RU" sz="2000" dirty="0">
                <a:latin typeface="Times New Roman"/>
                <a:ea typeface="+mn-lt"/>
                <a:cs typeface="Times New Roman"/>
              </a:rPr>
              <a:t> — </a:t>
            </a:r>
            <a:r>
              <a:rPr lang="ru-RU" sz="2000" dirty="0" err="1">
                <a:latin typeface="Times New Roman"/>
                <a:ea typeface="+mn-lt"/>
                <a:cs typeface="Times New Roman"/>
              </a:rPr>
              <a:t>жоғары</a:t>
            </a:r>
            <a:r>
              <a:rPr lang="ru-RU" sz="2000" dirty="0">
                <a:latin typeface="Times New Roman"/>
                <a:ea typeface="+mn-lt"/>
                <a:cs typeface="Times New Roman"/>
              </a:rPr>
              <a:t> </a:t>
            </a:r>
            <a:r>
              <a:rPr lang="ru-RU" sz="2000" dirty="0" err="1">
                <a:latin typeface="Times New Roman"/>
                <a:ea typeface="+mn-lt"/>
                <a:cs typeface="Times New Roman"/>
              </a:rPr>
              <a:t>ұйымдасқан</a:t>
            </a:r>
            <a:r>
              <a:rPr lang="ru-RU" sz="2000" dirty="0">
                <a:latin typeface="Times New Roman"/>
                <a:ea typeface="+mn-lt"/>
                <a:cs typeface="Times New Roman"/>
              </a:rPr>
              <a:t> </a:t>
            </a:r>
            <a:r>
              <a:rPr lang="ru-RU" sz="2000" dirty="0" err="1">
                <a:latin typeface="Times New Roman"/>
                <a:ea typeface="+mn-lt"/>
                <a:cs typeface="Times New Roman"/>
              </a:rPr>
              <a:t>тірі</a:t>
            </a:r>
            <a:r>
              <a:rPr lang="ru-RU" sz="2000" dirty="0">
                <a:latin typeface="Times New Roman"/>
                <a:ea typeface="+mn-lt"/>
                <a:cs typeface="Times New Roman"/>
              </a:rPr>
              <a:t> </a:t>
            </a:r>
            <a:r>
              <a:rPr lang="ru-RU" sz="2000" dirty="0" err="1">
                <a:latin typeface="Times New Roman"/>
                <a:ea typeface="+mn-lt"/>
                <a:cs typeface="Times New Roman"/>
              </a:rPr>
              <a:t>жүйелер</a:t>
            </a:r>
            <a:r>
              <a:rPr lang="ru-RU" sz="2000" dirty="0">
                <a:latin typeface="Times New Roman"/>
                <a:ea typeface="+mn-lt"/>
                <a:cs typeface="Times New Roman"/>
              </a:rPr>
              <a:t>, </a:t>
            </a:r>
            <a:r>
              <a:rPr lang="ru-RU" sz="2000" dirty="0" err="1">
                <a:latin typeface="Times New Roman"/>
                <a:ea typeface="+mn-lt"/>
                <a:cs typeface="Times New Roman"/>
              </a:rPr>
              <a:t>олар</a:t>
            </a:r>
            <a:r>
              <a:rPr lang="ru-RU" sz="2000" dirty="0">
                <a:latin typeface="Times New Roman"/>
                <a:ea typeface="+mn-lt"/>
                <a:cs typeface="Times New Roman"/>
              </a:rPr>
              <a:t> </a:t>
            </a:r>
            <a:r>
              <a:rPr lang="ru-RU" sz="2000" dirty="0" err="1">
                <a:latin typeface="Times New Roman"/>
                <a:ea typeface="+mn-lt"/>
                <a:cs typeface="Times New Roman"/>
              </a:rPr>
              <a:t>сыртқы</a:t>
            </a:r>
            <a:r>
              <a:rPr lang="ru-RU" sz="2000" dirty="0">
                <a:latin typeface="Times New Roman"/>
                <a:ea typeface="+mn-lt"/>
                <a:cs typeface="Times New Roman"/>
              </a:rPr>
              <a:t> орта </a:t>
            </a:r>
            <a:r>
              <a:rPr lang="ru-RU" sz="2000" dirty="0" err="1">
                <a:latin typeface="Times New Roman"/>
                <a:ea typeface="+mn-lt"/>
                <a:cs typeface="Times New Roman"/>
              </a:rPr>
              <a:t>жағдайларында</a:t>
            </a:r>
            <a:r>
              <a:rPr lang="ru-RU" sz="2000" dirty="0">
                <a:latin typeface="Times New Roman"/>
                <a:ea typeface="+mn-lt"/>
                <a:cs typeface="Times New Roman"/>
              </a:rPr>
              <a:t> </a:t>
            </a:r>
            <a:r>
              <a:rPr lang="ru-RU" sz="2000" b="1" dirty="0" err="1">
                <a:latin typeface="Times New Roman"/>
                <a:ea typeface="+mn-lt"/>
                <a:cs typeface="Times New Roman"/>
              </a:rPr>
              <a:t>толықтай</a:t>
            </a:r>
            <a:r>
              <a:rPr lang="ru-RU" sz="2000" b="1" dirty="0">
                <a:latin typeface="Times New Roman"/>
                <a:ea typeface="+mn-lt"/>
                <a:cs typeface="Times New Roman"/>
              </a:rPr>
              <a:t> </a:t>
            </a:r>
            <a:r>
              <a:rPr lang="ru-RU" sz="2000" b="1" dirty="0" err="1">
                <a:latin typeface="Times New Roman"/>
                <a:ea typeface="+mn-lt"/>
                <a:cs typeface="Times New Roman"/>
              </a:rPr>
              <a:t>автономды</a:t>
            </a:r>
            <a:r>
              <a:rPr lang="ru-RU" sz="2000" b="1" dirty="0">
                <a:latin typeface="Times New Roman"/>
                <a:ea typeface="+mn-lt"/>
                <a:cs typeface="Times New Roman"/>
              </a:rPr>
              <a:t> </a:t>
            </a:r>
            <a:r>
              <a:rPr lang="ru-RU" sz="2000" b="1" dirty="0" err="1">
                <a:latin typeface="Times New Roman"/>
                <a:ea typeface="+mn-lt"/>
                <a:cs typeface="Times New Roman"/>
              </a:rPr>
              <a:t>өмір</a:t>
            </a:r>
            <a:r>
              <a:rPr lang="ru-RU" sz="2000" b="1" dirty="0">
                <a:latin typeface="Times New Roman"/>
                <a:ea typeface="+mn-lt"/>
                <a:cs typeface="Times New Roman"/>
              </a:rPr>
              <a:t> </a:t>
            </a:r>
            <a:r>
              <a:rPr lang="ru-RU" sz="2000" b="1" dirty="0" err="1">
                <a:latin typeface="Times New Roman"/>
                <a:ea typeface="+mn-lt"/>
                <a:cs typeface="Times New Roman"/>
              </a:rPr>
              <a:t>сүруге</a:t>
            </a:r>
            <a:r>
              <a:rPr lang="ru-RU" sz="2000" b="1" dirty="0">
                <a:latin typeface="Times New Roman"/>
                <a:ea typeface="+mn-lt"/>
                <a:cs typeface="Times New Roman"/>
              </a:rPr>
              <a:t> </a:t>
            </a:r>
            <a:r>
              <a:rPr lang="ru-RU" sz="2000" b="1" dirty="0" err="1">
                <a:latin typeface="Times New Roman"/>
                <a:ea typeface="+mn-lt"/>
                <a:cs typeface="Times New Roman"/>
              </a:rPr>
              <a:t>бейімделген</a:t>
            </a:r>
            <a:r>
              <a:rPr lang="ru-RU" sz="2000" dirty="0">
                <a:latin typeface="Times New Roman"/>
                <a:ea typeface="+mn-lt"/>
                <a:cs typeface="Times New Roman"/>
              </a:rPr>
              <a:t>.</a:t>
            </a:r>
            <a:endParaRPr lang="ru-RU" dirty="0">
              <a:latin typeface="Times New Roman"/>
              <a:cs typeface="Times New Roman"/>
            </a:endParaRPr>
          </a:p>
          <a:p>
            <a:pPr marL="0" indent="0" algn="just">
              <a:buNone/>
            </a:pPr>
            <a:endParaRPr lang="ru-RU" sz="2000" b="1" dirty="0">
              <a:latin typeface="Times New Roman"/>
              <a:cs typeface="Times New Roman"/>
            </a:endParaRP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Номер слайда 3">
            <a:extLst>
              <a:ext uri="{FF2B5EF4-FFF2-40B4-BE49-F238E27FC236}">
                <a16:creationId xmlns:a16="http://schemas.microsoft.com/office/drawing/2014/main" id="{326658FA-5E13-D567-DBF5-EA368411E7D8}"/>
              </a:ext>
            </a:extLst>
          </p:cNvPr>
          <p:cNvSpPr>
            <a:spLocks noGrp="1"/>
          </p:cNvSpPr>
          <p:nvPr>
            <p:ph type="sldNum" sz="quarter" idx="12"/>
          </p:nvPr>
        </p:nvSpPr>
        <p:spPr>
          <a:xfrm>
            <a:off x="8610600" y="6492240"/>
            <a:ext cx="2743200" cy="365125"/>
          </a:xfrm>
        </p:spPr>
        <p:txBody>
          <a:bodyPr>
            <a:normAutofit/>
          </a:bodyPr>
          <a:lstStyle/>
          <a:p>
            <a:pPr>
              <a:spcAft>
                <a:spcPts val="600"/>
              </a:spcAft>
            </a:pPr>
            <a:fld id="{285DC19C-03DA-4066-9FF7-D0BF1BC6D6F6}" type="slidenum">
              <a:rPr lang="ru-RU" smtClean="0"/>
              <a:pPr>
                <a:spcAft>
                  <a:spcPts val="600"/>
                </a:spcAft>
              </a:pPr>
              <a:t>9</a:t>
            </a:fld>
            <a:endParaRPr lang="ru-RU"/>
          </a:p>
        </p:txBody>
      </p:sp>
      <p:graphicFrame>
        <p:nvGraphicFramePr>
          <p:cNvPr id="6" name="Таблица 5">
            <a:extLst>
              <a:ext uri="{FF2B5EF4-FFF2-40B4-BE49-F238E27FC236}">
                <a16:creationId xmlns:a16="http://schemas.microsoft.com/office/drawing/2014/main" id="{D891C5D7-A682-DF6D-F6A2-0C0F4545DB60}"/>
              </a:ext>
            </a:extLst>
          </p:cNvPr>
          <p:cNvGraphicFramePr>
            <a:graphicFrameLocks noGrp="1"/>
          </p:cNvGraphicFramePr>
          <p:nvPr>
            <p:extLst>
              <p:ext uri="{D42A27DB-BD31-4B8C-83A1-F6EECF244321}">
                <p14:modId xmlns:p14="http://schemas.microsoft.com/office/powerpoint/2010/main" val="4028763172"/>
              </p:ext>
            </p:extLst>
          </p:nvPr>
        </p:nvGraphicFramePr>
        <p:xfrm>
          <a:off x="6682740" y="3429000"/>
          <a:ext cx="4861559" cy="2225040"/>
        </p:xfrm>
        <a:graphic>
          <a:graphicData uri="http://schemas.openxmlformats.org/drawingml/2006/table">
            <a:tbl>
              <a:tblPr firstRow="1" bandRow="1">
                <a:tableStyleId>{5C22544A-7EE6-4342-B048-85BDC9FD1C3A}</a:tableStyleId>
              </a:tblPr>
              <a:tblGrid>
                <a:gridCol w="4861559">
                  <a:extLst>
                    <a:ext uri="{9D8B030D-6E8A-4147-A177-3AD203B41FA5}">
                      <a16:colId xmlns:a16="http://schemas.microsoft.com/office/drawing/2014/main" val="2904136176"/>
                    </a:ext>
                  </a:extLst>
                </a:gridCol>
              </a:tblGrid>
              <a:tr h="1200697">
                <a:tc>
                  <a:txBody>
                    <a:bodyPr/>
                    <a:lstStyle/>
                    <a:p>
                      <a:pPr lvl="0" algn="just">
                        <a:lnSpc>
                          <a:spcPct val="100000"/>
                        </a:lnSpc>
                        <a:spcBef>
                          <a:spcPts val="0"/>
                        </a:spcBef>
                        <a:spcAft>
                          <a:spcPts val="0"/>
                        </a:spcAft>
                        <a:buNone/>
                      </a:pPr>
                      <a:r>
                        <a:rPr lang="ru-RU" sz="2000" b="1" i="0" u="none" strike="noStrike" noProof="0" err="1">
                          <a:latin typeface="Times New Roman"/>
                        </a:rPr>
                        <a:t>Биомассаны</a:t>
                      </a:r>
                      <a:r>
                        <a:rPr lang="ru-RU" sz="2000" b="0" i="0" u="none" strike="noStrike" noProof="0" dirty="0">
                          <a:latin typeface="Times New Roman"/>
                        </a:rPr>
                        <a:t> (</a:t>
                      </a:r>
                      <a:r>
                        <a:rPr lang="ru-RU" sz="2000" b="0" i="0" u="none" strike="noStrike" noProof="0" err="1">
                          <a:latin typeface="Times New Roman"/>
                        </a:rPr>
                        <a:t>тіндер</a:t>
                      </a:r>
                      <a:r>
                        <a:rPr lang="ru-RU" sz="2000" b="0" i="0" u="none" strike="noStrike" noProof="0" dirty="0">
                          <a:latin typeface="Times New Roman"/>
                        </a:rPr>
                        <a:t>, </a:t>
                      </a:r>
                      <a:r>
                        <a:rPr lang="ru-RU" sz="2000" b="0" i="0" u="none" strike="noStrike" noProof="0" err="1">
                          <a:latin typeface="Times New Roman"/>
                        </a:rPr>
                        <a:t>биологиялық</a:t>
                      </a:r>
                      <a:r>
                        <a:rPr lang="ru-RU" sz="2000" b="0" i="0" u="none" strike="noStrike" noProof="0" dirty="0">
                          <a:latin typeface="Times New Roman"/>
                        </a:rPr>
                        <a:t> </a:t>
                      </a:r>
                      <a:r>
                        <a:rPr lang="ru-RU" sz="2000" b="0" i="0" u="none" strike="noStrike" noProof="0" err="1">
                          <a:latin typeface="Times New Roman"/>
                        </a:rPr>
                        <a:t>сұйықтықтар</a:t>
                      </a:r>
                      <a:r>
                        <a:rPr lang="ru-RU" sz="2000" b="0" i="0" u="none" strike="noStrike" noProof="0" dirty="0">
                          <a:latin typeface="Times New Roman"/>
                        </a:rPr>
                        <a:t>, </a:t>
                      </a:r>
                      <a:r>
                        <a:rPr lang="ru-RU" sz="2000" b="0" i="0" u="none" strike="noStrike" noProof="0" err="1">
                          <a:latin typeface="Times New Roman"/>
                        </a:rPr>
                        <a:t>жасушалар</a:t>
                      </a:r>
                      <a:r>
                        <a:rPr lang="ru-RU" sz="2000" b="0" i="0" u="none" strike="noStrike" noProof="0" dirty="0">
                          <a:latin typeface="Times New Roman"/>
                        </a:rPr>
                        <a:t>) </a:t>
                      </a:r>
                      <a:r>
                        <a:rPr lang="ru-RU" sz="2000" b="0" i="0" u="none" strike="noStrike" noProof="0" err="1">
                          <a:latin typeface="Times New Roman"/>
                        </a:rPr>
                        <a:t>алу</a:t>
                      </a:r>
                      <a:r>
                        <a:rPr lang="ru-RU" sz="2000" b="0" i="0" u="none" strike="noStrike" noProof="0" dirty="0">
                          <a:latin typeface="Times New Roman"/>
                        </a:rPr>
                        <a:t> </a:t>
                      </a:r>
                      <a:r>
                        <a:rPr lang="ru-RU" sz="2000" b="1" i="0" u="none" strike="noStrike" noProof="0" err="1">
                          <a:latin typeface="Times New Roman"/>
                        </a:rPr>
                        <a:t>табиғи</a:t>
                      </a:r>
                      <a:r>
                        <a:rPr lang="ru-RU" sz="2000" b="1" i="0" u="none" strike="noStrike" noProof="0" dirty="0">
                          <a:latin typeface="Times New Roman"/>
                        </a:rPr>
                        <a:t> </a:t>
                      </a:r>
                      <a:r>
                        <a:rPr lang="ru-RU" sz="2000" b="1" i="0" u="none" strike="noStrike" noProof="0" err="1">
                          <a:latin typeface="Times New Roman"/>
                        </a:rPr>
                        <a:t>жағдайда</a:t>
                      </a:r>
                      <a:r>
                        <a:rPr lang="ru-RU" sz="2000" b="0" i="0" u="none" strike="noStrike" noProof="0" dirty="0">
                          <a:latin typeface="Times New Roman"/>
                        </a:rPr>
                        <a:t> </a:t>
                      </a:r>
                      <a:r>
                        <a:rPr lang="ru-RU" sz="2000" b="0" i="0" u="none" strike="noStrike" noProof="0" err="1">
                          <a:latin typeface="Times New Roman"/>
                        </a:rPr>
                        <a:t>жүзеге</a:t>
                      </a:r>
                      <a:r>
                        <a:rPr lang="ru-RU" sz="2000" b="0" i="0" u="none" strike="noStrike" noProof="0" dirty="0">
                          <a:latin typeface="Times New Roman"/>
                        </a:rPr>
                        <a:t> </a:t>
                      </a:r>
                      <a:r>
                        <a:rPr lang="ru-RU" sz="2000" b="0" i="0" u="none" strike="noStrike" noProof="0" err="1">
                          <a:latin typeface="Times New Roman"/>
                        </a:rPr>
                        <a:t>асырылады</a:t>
                      </a:r>
                      <a:r>
                        <a:rPr lang="ru-RU" sz="2000" b="0" i="0" u="none" strike="noStrike" noProof="0" dirty="0">
                          <a:latin typeface="Times New Roman"/>
                        </a:rPr>
                        <a:t>, </a:t>
                      </a:r>
                      <a:r>
                        <a:rPr lang="ru-RU" sz="2000" b="0" i="0" u="none" strike="noStrike" noProof="0" err="1">
                          <a:latin typeface="Times New Roman"/>
                        </a:rPr>
                        <a:t>мысалы</a:t>
                      </a:r>
                      <a:r>
                        <a:rPr lang="ru-RU" sz="2000" b="0" i="0" u="none" strike="noStrike" noProof="0" dirty="0">
                          <a:latin typeface="Times New Roman"/>
                        </a:rPr>
                        <a:t>:</a:t>
                      </a:r>
                      <a:endParaRPr lang="ru-RU" sz="2000" b="0">
                        <a:latin typeface="Times New Roman"/>
                      </a:endParaRPr>
                    </a:p>
                    <a:p>
                      <a:pPr marL="285750" lvl="0" indent="-285750" algn="just">
                        <a:lnSpc>
                          <a:spcPct val="100000"/>
                        </a:lnSpc>
                        <a:spcBef>
                          <a:spcPts val="0"/>
                        </a:spcBef>
                        <a:spcAft>
                          <a:spcPts val="0"/>
                        </a:spcAft>
                        <a:buFont typeface="Arial"/>
                        <a:buChar char="•"/>
                      </a:pPr>
                      <a:r>
                        <a:rPr lang="ru-RU" sz="2000" b="0" i="0" u="none" strike="noStrike" noProof="0" err="1">
                          <a:latin typeface="Times New Roman"/>
                        </a:rPr>
                        <a:t>Дәрілік</a:t>
                      </a:r>
                      <a:r>
                        <a:rPr lang="ru-RU" sz="2000" b="0" i="0" u="none" strike="noStrike" noProof="0" dirty="0">
                          <a:latin typeface="Times New Roman"/>
                        </a:rPr>
                        <a:t> </a:t>
                      </a:r>
                      <a:r>
                        <a:rPr lang="ru-RU" sz="2000" b="0" i="0" u="none" strike="noStrike" noProof="0" err="1">
                          <a:latin typeface="Times New Roman"/>
                        </a:rPr>
                        <a:t>өсімдіктерді</a:t>
                      </a:r>
                      <a:r>
                        <a:rPr lang="ru-RU" sz="2000" b="0" i="0" u="none" strike="noStrike" noProof="0" dirty="0">
                          <a:latin typeface="Times New Roman"/>
                        </a:rPr>
                        <a:t> </a:t>
                      </a:r>
                      <a:r>
                        <a:rPr lang="ru-RU" sz="2000" b="0" i="0" u="none" strike="noStrike" noProof="0" err="1">
                          <a:latin typeface="Times New Roman"/>
                        </a:rPr>
                        <a:t>плантациялық</a:t>
                      </a:r>
                      <a:r>
                        <a:rPr lang="ru-RU" sz="2000" b="0" i="0" u="none" strike="noStrike" noProof="0" dirty="0">
                          <a:latin typeface="Times New Roman"/>
                        </a:rPr>
                        <a:t> </a:t>
                      </a:r>
                      <a:r>
                        <a:rPr lang="ru-RU" sz="2000" b="0" i="0" u="none" strike="noStrike" noProof="0" err="1">
                          <a:latin typeface="Times New Roman"/>
                        </a:rPr>
                        <a:t>жолмен</a:t>
                      </a:r>
                      <a:r>
                        <a:rPr lang="ru-RU" sz="2000" b="0" i="0" u="none" strike="noStrike" noProof="0" dirty="0">
                          <a:latin typeface="Times New Roman"/>
                        </a:rPr>
                        <a:t> </a:t>
                      </a:r>
                      <a:r>
                        <a:rPr lang="ru-RU" sz="2000" b="0" i="0" u="none" strike="noStrike" noProof="0" err="1">
                          <a:latin typeface="Times New Roman"/>
                        </a:rPr>
                        <a:t>өсіру</a:t>
                      </a:r>
                      <a:r>
                        <a:rPr lang="ru-RU" sz="2000" b="0" i="0" u="none" strike="noStrike" noProof="0" dirty="0">
                          <a:latin typeface="Times New Roman"/>
                        </a:rPr>
                        <a:t>;</a:t>
                      </a:r>
                      <a:endParaRPr lang="ru-RU" sz="2000">
                        <a:latin typeface="Times New Roman"/>
                      </a:endParaRPr>
                    </a:p>
                    <a:p>
                      <a:pPr marL="285750" lvl="0" indent="-285750" algn="just">
                        <a:lnSpc>
                          <a:spcPct val="100000"/>
                        </a:lnSpc>
                        <a:spcBef>
                          <a:spcPts val="0"/>
                        </a:spcBef>
                        <a:spcAft>
                          <a:spcPts val="0"/>
                        </a:spcAft>
                        <a:buFont typeface="Arial"/>
                        <a:buChar char="•"/>
                      </a:pPr>
                      <a:r>
                        <a:rPr lang="ru-RU" sz="2000" b="0" i="0" u="none" strike="noStrike" noProof="0" err="1">
                          <a:latin typeface="Times New Roman"/>
                        </a:rPr>
                        <a:t>Жыландарды</a:t>
                      </a:r>
                      <a:r>
                        <a:rPr lang="ru-RU" sz="2000" b="0" i="0" u="none" strike="noStrike" noProof="0" dirty="0">
                          <a:latin typeface="Times New Roman"/>
                        </a:rPr>
                        <a:t>, </a:t>
                      </a:r>
                      <a:r>
                        <a:rPr lang="ru-RU" sz="2000" b="0" i="0" u="none" strike="noStrike" noProof="0" err="1">
                          <a:latin typeface="Times New Roman"/>
                        </a:rPr>
                        <a:t>араларды</a:t>
                      </a:r>
                      <a:r>
                        <a:rPr lang="ru-RU" sz="2000" b="0" i="0" u="none" strike="noStrike" noProof="0" dirty="0">
                          <a:latin typeface="Times New Roman"/>
                        </a:rPr>
                        <a:t>, </a:t>
                      </a:r>
                      <a:r>
                        <a:rPr lang="ru-RU" sz="2000" b="0" i="0" u="none" strike="noStrike" noProof="0" err="1">
                          <a:latin typeface="Times New Roman"/>
                        </a:rPr>
                        <a:t>сүлік</a:t>
                      </a:r>
                      <a:r>
                        <a:rPr lang="ru-RU" sz="2000" b="0" i="0" u="none" strike="noStrike" noProof="0" dirty="0">
                          <a:latin typeface="Times New Roman"/>
                        </a:rPr>
                        <a:t> (пиявка) </a:t>
                      </a:r>
                      <a:r>
                        <a:rPr lang="ru-RU" sz="2000" b="0" i="0" u="none" strike="noStrike" noProof="0" err="1">
                          <a:latin typeface="Times New Roman"/>
                        </a:rPr>
                        <a:t>түрлерін</a:t>
                      </a:r>
                      <a:r>
                        <a:rPr lang="ru-RU" sz="2000" b="0" i="0" u="none" strike="noStrike" noProof="0" dirty="0">
                          <a:latin typeface="Times New Roman"/>
                        </a:rPr>
                        <a:t> </a:t>
                      </a:r>
                      <a:r>
                        <a:rPr lang="ru-RU" sz="2000" b="0" i="0" u="none" strike="noStrike" noProof="0" err="1">
                          <a:latin typeface="Times New Roman"/>
                        </a:rPr>
                        <a:t>қолдан</a:t>
                      </a:r>
                      <a:r>
                        <a:rPr lang="ru-RU" sz="2000" b="0" i="0" u="none" strike="noStrike" noProof="0" dirty="0">
                          <a:latin typeface="Times New Roman"/>
                        </a:rPr>
                        <a:t> </a:t>
                      </a:r>
                      <a:r>
                        <a:rPr lang="ru-RU" sz="2000" b="0" i="0" u="none" strike="noStrike" noProof="0" err="1">
                          <a:latin typeface="Times New Roman"/>
                        </a:rPr>
                        <a:t>көбейту</a:t>
                      </a:r>
                      <a:r>
                        <a:rPr lang="ru-RU" sz="2000" b="0" i="0" u="none" strike="noStrike" noProof="0" dirty="0">
                          <a:latin typeface="Times New Roman"/>
                        </a:rPr>
                        <a:t>.</a:t>
                      </a:r>
                      <a:endParaRPr lang="ru-RU" sz="2000" dirty="0">
                        <a:latin typeface="Times New Roman"/>
                      </a:endParaRPr>
                    </a:p>
                  </a:txBody>
                  <a:tcPr/>
                </a:tc>
                <a:extLst>
                  <a:ext uri="{0D108BD9-81ED-4DB2-BD59-A6C34878D82A}">
                    <a16:rowId xmlns:a16="http://schemas.microsoft.com/office/drawing/2014/main" val="1110675235"/>
                  </a:ext>
                </a:extLst>
              </a:tr>
            </a:tbl>
          </a:graphicData>
        </a:graphic>
      </p:graphicFrame>
      <p:pic>
        <p:nvPicPr>
          <p:cNvPr id="8" name="Рисунок 7" descr="Лекарство со сплошной заливкой">
            <a:extLst>
              <a:ext uri="{FF2B5EF4-FFF2-40B4-BE49-F238E27FC236}">
                <a16:creationId xmlns:a16="http://schemas.microsoft.com/office/drawing/2014/main" id="{8E174A53-0CC1-E277-FA79-718F1D7236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13329" y="713711"/>
            <a:ext cx="1743635" cy="1751105"/>
          </a:xfrm>
          <a:prstGeom prst="rect">
            <a:avLst/>
          </a:prstGeom>
        </p:spPr>
      </p:pic>
    </p:spTree>
    <p:extLst>
      <p:ext uri="{BB962C8B-B14F-4D97-AF65-F5344CB8AC3E}">
        <p14:creationId xmlns:p14="http://schemas.microsoft.com/office/powerpoint/2010/main" val="3040550633"/>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2367</Words>
  <Application>Microsoft Office PowerPoint</Application>
  <PresentationFormat>Широкоэкранный</PresentationFormat>
  <Paragraphs>287</Paragraphs>
  <Slides>33</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33</vt:i4>
      </vt:variant>
    </vt:vector>
  </HeadingPairs>
  <TitlesOfParts>
    <vt:vector size="40" baseType="lpstr">
      <vt:lpstr>Aptos</vt:lpstr>
      <vt:lpstr>Aptos Display</vt:lpstr>
      <vt:lpstr>Arial</vt:lpstr>
      <vt:lpstr>Arial,Sans-Serif</vt:lpstr>
      <vt:lpstr>Calibri</vt:lpstr>
      <vt:lpstr>Times New Roman</vt:lpstr>
      <vt:lpstr>Тема Office</vt:lpstr>
      <vt:lpstr>Биологиялық нысандар. Биологиялық нысандарды жетілдіру. Дәрілік заттардың биотехнологиясы. </vt:lpstr>
      <vt:lpstr>Жоспар:</vt:lpstr>
      <vt:lpstr>Кіріспе </vt:lpstr>
      <vt:lpstr>Бионысанның негізгі функциясы  </vt:lpstr>
      <vt:lpstr>Презентация PowerPoint</vt:lpstr>
      <vt:lpstr>Презентация PowerPoint</vt:lpstr>
      <vt:lpstr>Қосымша биотехнологиялық құралдар: </vt:lpstr>
      <vt:lpstr>Бионысандар: оларды жасау және жетілдіру әдістері  Бионысан — биотехнологиялық өндірістің негізгі және міндетті элементі болып табылады және оның ерекшелігін анықтайды.  </vt:lpstr>
      <vt:lpstr>Бионысан – технологиялық үдерістің қатысушысы ретінде</vt:lpstr>
      <vt:lpstr>Микробионысандар</vt:lpstr>
      <vt:lpstr>Презентация PowerPoint</vt:lpstr>
      <vt:lpstr>Презентация PowerPoint</vt:lpstr>
      <vt:lpstr>БО-ны (биообъектілерді) жетілдірудің мақсаттары:</vt:lpstr>
      <vt:lpstr> Биосинтез белсенділігінің артуын келесі жағдайларда күтуге болады:</vt:lpstr>
      <vt:lpstr>БИОНЫСАНДАРДЫ ЖЕТІЛДІРУ ӘДІСТЕРІ</vt:lpstr>
      <vt:lpstr>БИОНЫСАНДАРДЫ ЖЕТІЛДІРУ ӘДІСТЕРІ</vt:lpstr>
      <vt:lpstr>Презентация PowerPoint</vt:lpstr>
      <vt:lpstr>Бионысандарды мутагенез және селекция әдістерімен жетілдіру</vt:lpstr>
      <vt:lpstr>Презентация PowerPoint</vt:lpstr>
      <vt:lpstr>Презентация PowerPoint</vt:lpstr>
      <vt:lpstr>Презентация PowerPoint</vt:lpstr>
      <vt:lpstr>Бионысандарды жасушалық инженерия әдістерімен жетілдіру</vt:lpstr>
      <vt:lpstr>Презентация PowerPoint</vt:lpstr>
      <vt:lpstr>Презентация PowerPoint</vt:lpstr>
      <vt:lpstr>Дәрілік заттардың биотехнологиясы  </vt:lpstr>
      <vt:lpstr>Негізгі мақсаттары</vt:lpstr>
      <vt:lpstr>Қолданылатын биотехнологиялық әдістер</vt:lpstr>
      <vt:lpstr>Дәрілік заттардың биотехнологиясындағы негізгі өнім түрлері</vt:lpstr>
      <vt:lpstr>Өндірістік кезеңдері</vt:lpstr>
      <vt:lpstr>Биотехнологиялық дәрілік заттардың артықшылықтары мен қиындықтары</vt:lpstr>
      <vt:lpstr>Қорытынды</vt:lpstr>
      <vt:lpstr>Пайдаланылған әдебиеттер:</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cp:lastModifiedBy>
  <cp:revision>1034</cp:revision>
  <dcterms:created xsi:type="dcterms:W3CDTF">2025-04-04T09:02:14Z</dcterms:created>
  <dcterms:modified xsi:type="dcterms:W3CDTF">2025-10-22T04:24:30Z</dcterms:modified>
</cp:coreProperties>
</file>